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8" r:id="rId4"/>
    <p:sldId id="298" r:id="rId5"/>
    <p:sldId id="299" r:id="rId6"/>
    <p:sldId id="300" r:id="rId7"/>
    <p:sldId id="258" r:id="rId8"/>
    <p:sldId id="302" r:id="rId9"/>
    <p:sldId id="301" r:id="rId10"/>
    <p:sldId id="306" r:id="rId11"/>
    <p:sldId id="304" r:id="rId12"/>
    <p:sldId id="303" r:id="rId13"/>
    <p:sldId id="297" r:id="rId14"/>
    <p:sldId id="295" r:id="rId15"/>
    <p:sldId id="305" r:id="rId16"/>
    <p:sldId id="296" r:id="rId17"/>
    <p:sldId id="311" r:id="rId18"/>
    <p:sldId id="313" r:id="rId19"/>
    <p:sldId id="312" r:id="rId20"/>
    <p:sldId id="25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B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F532F-BCD1-46F3-9B45-7A2FA991E617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755252637"/>
      </p:ext>
    </p:extLst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A7A2-E2FD-4F93-9C0B-E56EC73A04FB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156985690"/>
      </p:ext>
    </p:extLst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06CB0-B187-4B56-B225-AF8F5909838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897101910"/>
      </p:ext>
    </p:extLst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BED2-9AA4-4D1C-A802-1D2814C757B7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515389781"/>
      </p:ext>
    </p:extLst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6639-056F-4903-963F-12CDBD53BA1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894712398"/>
      </p:ext>
    </p:extLst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D928-0F24-44A3-867E-1C712583A570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731591410"/>
      </p:ext>
    </p:extLst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212F-E022-45C1-844D-43D3DA29F001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676687924"/>
      </p:ext>
    </p:extLst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BC70-DCDB-4BEE-A328-3FF064D47FA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315798655"/>
      </p:ext>
    </p:extLst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FDDD7-9119-434B-B751-338253C345F0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757903768"/>
      </p:ext>
    </p:extLst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853A-6203-411B-AF9B-E1308C0A9E0B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52506843"/>
      </p:ext>
    </p:extLst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E023-44E9-49BA-AC03-7B00EB9239B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823467979"/>
      </p:ext>
    </p:extLst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  <a:endParaRPr lang="cs-CZ" altLang="sk-SK" smtClean="0"/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cs-CZ" altLang="sk-SK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1778F84-EB45-4F24-8E22-8F98B16B26D3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5000">
    <p:cover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2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sk-SK" altLang="sk-SK" sz="3000" smtClean="0"/>
              <a:t>Názov projektu</a:t>
            </a:r>
            <a:r>
              <a:rPr lang="sk-SK" altLang="sk-SK" sz="3200" smtClean="0"/>
              <a:t>:</a:t>
            </a:r>
            <a:endParaRPr lang="cs-CZ" altLang="sk-SK" sz="320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6600" b="1" dirty="0" smtClean="0">
                <a:solidFill>
                  <a:schemeClr val="bg2">
                    <a:lumMod val="10000"/>
                  </a:schemeClr>
                </a:solidFill>
              </a:rPr>
              <a:t>Škola kráčajúca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sz="6600" b="1" dirty="0" smtClean="0">
                <a:solidFill>
                  <a:schemeClr val="bg2">
                    <a:lumMod val="10000"/>
                  </a:schemeClr>
                </a:solidFill>
              </a:rPr>
              <a:t>s dobou</a:t>
            </a:r>
            <a:endParaRPr lang="cs-CZ" sz="6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0613" y="0"/>
            <a:ext cx="2971800" cy="990600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sk-SK" altLang="sk-SK" b="1" dirty="0" smtClean="0">
                <a:latin typeface="+mn-lt"/>
              </a:rPr>
              <a:t>Školský systém </a:t>
            </a:r>
          </a:p>
        </p:txBody>
      </p:sp>
      <p:sp>
        <p:nvSpPr>
          <p:cNvPr id="10243" name="Zástupný symbol obsahu 2"/>
          <p:cNvSpPr>
            <a:spLocks noGrp="1"/>
          </p:cNvSpPr>
          <p:nvPr>
            <p:ph sz="half" idx="1"/>
          </p:nvPr>
        </p:nvSpPr>
        <p:spPr>
          <a:xfrm>
            <a:off x="1363663" y="6472238"/>
            <a:ext cx="5603875" cy="5903912"/>
          </a:xfrm>
        </p:spPr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Základná škola: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dirty="0" smtClean="0"/>
              <a:t>              od 6 do 12 rokov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Stredná škola 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dirty="0"/>
              <a:t> </a:t>
            </a:r>
            <a:r>
              <a:rPr lang="sk-SK" dirty="0" smtClean="0"/>
              <a:t>           od 12 do 15 rokov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Lýceum 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dirty="0" smtClean="0"/>
              <a:t>            od 15 do 18 rokov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Na základných školách je povinná školská uniforma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k-SK" dirty="0"/>
          </a:p>
        </p:txBody>
      </p:sp>
      <p:pic>
        <p:nvPicPr>
          <p:cNvPr id="10245" name="Obrázok 2" descr="https://encrypted-tbn2.gstatic.com/images?q=tbn:ANd9GcSXWpSP4YC2ebfEhkclM53Vuacyeu5vkFoZ9pvUfscU18jDl-A9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466975" cy="1847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Obrázok 1" descr="https://encrypted-tbn3.gstatic.com/images?q=tbn:ANd9GcQS4kB3aB51_ar_CjuJNhRQ5iFZXIGnHJ2y7W3ANOHGEY_dHwQB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4300"/>
            <a:ext cx="2590800" cy="194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sk-SK" altLang="sk-SK" sz="4000" b="1" dirty="0" smtClean="0">
                <a:latin typeface="+mn-lt"/>
              </a:rPr>
              <a:t>Stravovanie</a:t>
            </a:r>
          </a:p>
        </p:txBody>
      </p:sp>
      <p:sp>
        <p:nvSpPr>
          <p:cNvPr id="12291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RAŇAJKY</a:t>
            </a:r>
          </a:p>
        </p:txBody>
      </p:sp>
      <p:pic>
        <p:nvPicPr>
          <p:cNvPr id="12292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095500"/>
            <a:ext cx="2735263" cy="176688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3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4608512" cy="381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0"/>
            <a:ext cx="2895600" cy="78898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2295" name="gallPicture" descr="Na doporučené množství zkonzumovaných vajec má vliv i to, jak si je uděláme. A kolik živočišných tuků spořádáme zároveň s nimi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21163"/>
            <a:ext cx="2724150" cy="1731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654050" y="276225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altLang="sk-SK" sz="4000" b="1" dirty="0" smtClean="0">
                <a:latin typeface="+mn-lt"/>
              </a:rPr>
              <a:t>Stravovanie</a:t>
            </a:r>
          </a:p>
        </p:txBody>
      </p:sp>
      <p:sp>
        <p:nvSpPr>
          <p:cNvPr id="13315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k-SK" altLang="sk-SK" b="0" smtClean="0"/>
              <a:t>OBEDY</a:t>
            </a:r>
          </a:p>
        </p:txBody>
      </p:sp>
      <p:sp>
        <p:nvSpPr>
          <p:cNvPr id="13316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k-SK" altLang="sk-SK" b="0" smtClean="0"/>
              <a:t>VEČERE</a:t>
            </a:r>
          </a:p>
        </p:txBody>
      </p:sp>
      <p:pic>
        <p:nvPicPr>
          <p:cNvPr id="8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9038" y="7938"/>
            <a:ext cx="2895600" cy="788987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3318" name="Obrázok 3" descr="https://encrypted-tbn2.gstatic.com/images?q=tbn:ANd9GcTy8EdTJPqJn3hxgEcwbPxdKTTfMgJpcCTmQV0CVYnY3X7Pc1s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740275"/>
            <a:ext cx="1462088" cy="1914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Obrázok 4" descr="https://encrypted-tbn2.gstatic.com/images?q=tbn:ANd9GcTHR_pwvwlS5p_Cx4U4FbphQVpAv9mUDBYARLAYkwQbpjw4Ry-H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4740275"/>
            <a:ext cx="2081212" cy="1914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2" descr="https://encrypted-tbn1.gstatic.com/images?q=tbn:ANd9GcRTo4SLGPeBFTVXC72L94EsuPI8hgxELjx8aYX8l5TgDZDB1N6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7463" y="4740275"/>
            <a:ext cx="3089275" cy="191452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1" name="Picture 4" descr="https://encrypted-tbn3.gstatic.com/images?q=tbn:ANd9GcS63EMZgBlQLPSGIZXhmg38E__ROT5H-u01AaPjUA2y5QXik9Sx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00" y="2217738"/>
            <a:ext cx="3649663" cy="232568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22" name="AutoShape 8" descr="data:image/jpeg;base64,/9j/4AAQSkZJRgABAQAAAQABAAD/2wCEAAkGBhQSERUUExQWFRUWFxwYGBcXGBcYHRgYGhgcFxcVFxoXHCYfHRolGRcYHy8gIycpLCwsFh4xNTAqNSYrLCkBCQoKDgwOGg8PGiwkHyQsLSwsLCkpLCwpLCwpLCosKSwsLCwsLCwsLCksLCwsLCwsLCksKSwsLCwsLCwsLCwpLP/AABEIAMIBAwMBIgACEQEDEQH/xAAcAAAABwEBAAAAAAAAAAAAAAAAAQIDBAUGBwj/xABIEAACAQIEBAMEBwQIBQIHAAABAhEAAwQSITEFIkFRBhNhMnGBkQcUI0KhscFSYtHwFSQzU3KCkuE0Q4OisjVzCHSzwtLT8f/EABoBAAIDAQEAAAAAAAAAAAAAAAABAgMEBQb/xAAtEQACAgICAQMCBAcBAAAAAAAAAQIRAyESMUEEIlETYRQycfAjgZGhsdHxRP/aAAwDAQACEQMRAD8A4nNKF3vrTYo4oELyg7aUTIRRZacTMOnwNADRNFm0ipHlA9I+UUg4Y/CgBsGhFLyDuKPKO9ADcUIp0KPWjCj+f070ANUIp0AfydPd6GlsF79dPT0YDp6igBgCjinRcGv6dPVTsR76DXdeh9RIkfmDQMby+lHk9KcTFERG66gx/wBpGxo/P0KxysZj9luhTXaNPdQA15fpTgwbkgBGJYZgMpllgnMBEkQCZGmhpL4gmSfvaN6+vv6z3p8cReE1Oa0wNpp1QAlso0kjMQw1gax7RpgNfV2yh4OUtlDfdzAAlZ2mCDHrTz8LuA3QVg2DF0aShz+XqJ/b5dJ3HemnxRhlAhGIOWTAYCM4AgTGYag6MR0BC/6SfMXJzMyFGLM5zrEAPzSYGUDYci6byaAk2OAXnuWrYUZryeZaErDrDEEEE6kowg6yIIBqP/R7eQL+nlm4bfqHCh4I7FTofQ0gY5stscv2TEqSASZYNladCoYEgfvt3pprphhC8xBPKs6TGU7qNToNDp2EPQFjiPD9xLt+0cpbDqXuQZGVWVSUPX2wRtpSsHwMXLmFQ3UQYkSGba39rctRc7Gbc+5lqA2MYkk5SSgSSiHQKFHTRoUcwhusySSu3xO4rWmDQbP9mQBK85udteYk6zvG2lNOIhZ4ePIe75icl1beT7zBldvMX90ZI/zinl4Ome6rXkXy7PmySpztlRvJTKxBaXiQT7JMdKgfWn8s28xyFw+XpmAKhvfBI+NPXuJ3XNwtcdjcAFyWPOFgqH15gCqxO2UUXH4AmWeBqxwg8zXEk5hlP2SC5k8wx7QIDNoNAvWmDgLeS6wdjluC3ZGQ/bSTmb0hQhjUzcXvUcY64CpDuCi5VIZpVdeVTOi8x0Gmp700uIYAAEgKcwEnRjEsOx5V1H7I7ClaGXD8GsrfyNcuBLdoNfYJqt3JLWEB6+ZFuWjUNUX+jPsrYi559xpW3kMeTlkXZ3OZs0RsLbHqKhNfY5pZjm1aSeYzMt3M6602x/n8qLETrtiyHcqzmyoIRisG44A07KJltdQsdTTF3DgADXzBJeRCqukDvPU9NQN5qOaIikA82HLGUU5ek6/lFCmClCkA7n9BQ8w0nL6UeQ9qAD800q5cEmJjpmifjFN5P50o8vqKABmoxdI2oiB3owB3/CgBeYHfQ9xRGwemo9KSI9aPNG0/OgBomjinTeB3H8aV5c+zB9OtADEUKU2mkfhRBjQAKOhJ70eY9/WgYYU9qPJRZj3oGgA/KPb1+Hf3UWSimi0oAWVImem/x2pb2ImY5TB1B+QB1Gm4kDTuJbC0ryz2PyoAc+qfvoIcIeYaEzzaboI9oSNu9K+pjbzLY+08s80/9SQNbf7wn3Uz5Ta8p7nQ/P3UpcI5PsN7QX2T7R2Tb2j23oAVbwwMfaWxNzJqW5Rp9q0L/Z67iTynTuFsJyzcUAuVOjHKBl+0IA1U5jAGvIdBpKFssRopOhbQE8oMFv8ACCCJ2kUf1R5AyNMqAI6uJQf5hqO42pgKs4e2ck3cuZyrcrNkUZYuaDmBlhA1GTXcUMPZtnJmu5JLBuQtkAAKnT2sxkabRSfqb6cu+fqP+WuZ+vQUT4VgCSBAVWPMuzxlMTJ323HWKGAtLNuEm4RmDZwEnIROUDmGfNp2ietFZt2uTM7gFWLwgJVhmyIstzTCydIz9YormFZd40Yr7SnUb7HUeu1J8g/u7E+0uw367+m57UgHLa2uTMz6qxeFUwwzZFSTqDySTEZj2orS2uTMbmxzwF31yBJO3syT3MAxq0bZHbodx11HX59tjBosnu+Y/mPXagAADTf12+Ef70WkDedZ220iPXf8KBX1HzoooATR0ZShQIKfWl3rLKYI1pQZvX8aHN60ANhD2NKFo9vyoFTQyUDB5RPb5ij8v1FDL6ihl9aADCDuPxpJTvRwO9HA9flQAkKPWgY9aVp60Rj1/D+FABO0/wC9GiT2+Jpyzhmf2RoN9aby7z0oAD6aEUXmeg+VKFwxEadjTgQHYQex/jQAznPp8hSvNPp8h/CjyN2/ClordvwpDSErinH3iPwoee37R+fepmEwl5/Y6b/aIn/kwpl7TA6n/uH6GlaJ8X9xg3GO7E/H5UAzby095M67605lPf8AEfxoip7/AI0yNDYzeu0ddpmPdJOnrREGllPWiy+tFioRkoZfT8qVk9aLL60WFBZf50oSaVk9aLLQARostKyjvR5R/IoChBoopRAogtMQnLSlEb0qMvvpB1oAW29CllaFKxiRb9aBT3/Clj30Y99MKGQPQ0rJ6GnfjQIneD8KAoaAo8vpUhFX9n+fnTd8CRGk+6gBrL7vnQj3VIayOh+Y/gKMWtN/kYoERz8KEe6njb7hvfvSfL9fnNAFhw5T5ZPrVffHM3vp61iXVcoiPnSRb0JJ67xSbGkMZffQye+nfJk6EH8PzoxaI3WR6j9aAoFmdtx2MRU3D8NR/veWezMMv+oSR8RUa3bB6wexgj5xNSbOBc7Q3+HX56VXJ0aMavxY9c4EyANcssUb2X8xMh9zhSp90g0xcwo6IB/1Vb8jWo8LeHMTfzCyHYfeCmAe2aCJ+NA+FWDZc/l3AYyscmvQKZiff1rJ+ISdNm36CcdIx/k/zNH9W/w/M1bcTsG3dZCWLA6zM+8ySaXZtXsjfZ3WtnRuRyO8hiIVhVym2rKHiVlG1sDt+NNn3fnVrxXgdy0FY6o4BVxMa65WzQVeOh33EjWqtrX8z/vVsWmZ5xa0IyHt+BoiPT8Kl4NMwuJ3XMPeusfKflUWBUyugv52oBCdgflTq256fz86nJh8qKsGXOc6dNlB+RPxqLlROOPk6IC4Vjsrf6Gp88Ku5c3l3IJifLMH3Gryxwq6BPlkDLmzMmgHeWWPlWjwXAC1jzHu2bVsCWuBrYPoqr5ILMTpGc/kDll6hrpHRh6PHXul/Y5q9og6gr7xHw99GLbEcqn31cccxIukIg5Q2kkSdIzNHWoeGD5YEgKYJnQSepq9TbimZXhgsji26K5rTdjQ8kxMGO9T7l8D94/h/E1GJZ56gdBsKmpNlM4QWkxZtfkPyoVO8nb3D8qFR5EvpltYwaMQfKkCdWA1MaHURpM0+3C7DMQLS6z7JPKZgKApGnrVo2AfTmXKd1EggZdYJE9twPhTOFw7eayqDoebtp0Pu1rVUlqiqMMkUkl2IueDbHlFhKt6MxiTGzSNNaLhvgK29lWYuGYtDMcqkBuU+yY5YNTnv7rmBg7CNB0NWFnxJ9nbQKOXlJJ0gALr/pBihqPKvsWZYwjHv/pU8P8AAVkqhvO1suRHMNVO0HKQNxv3ovFnhKzgm8q2zOCuYl8pOo5YKqNPhV/b4nbe6hdiVDSzmeUqYhdddu0RFZ/6W+IriMbZZJy+WgIn1nXcHQjXWqeLu7M0Jt6NBZ+hq1cweGvrdvZ7yW3dfs8q50DHLKTAJ6k1dD/4f8LH/E4mf+l/+utXi7t+5ZwzYdXINkMRqsexGh+9EwpjrJEUhUx8tytv+3IjTKBm3BBJY7jZc1WqPklK/ByTw59GKYm+tpr1xA2aSFQ7CREj0pf0i/RUMBbttbvveLFpDqqgBVnQr1JgR760vCley2ZozDMAGAILQRB6wJ2kH1pv6YuMhsNg/KYMMxtuexKDt15TUHODdRM/p3KqnK2Ybxh4RXB3bKpcN1LuHW8HIC+0SMoA6QAZ9ae8F+Bm4hca0t0WSAXzlM+2UZYzLvm3npWh+knhxS/h+UqowyhQYJgM25BI7dqe+i2zOIu2wJJtO0SRI5BoQRGpFUSfvo6sYfw3L7MzPD/o7uXcdewpvKvlZB5rWzD542AcbT3O1a0f/D/eA5MZbP8AkdfyZpq7wuKuXeJ3rCJkfDJbzsWBADEMDuJgNWt8QF/Jt27ejM+5adASSsnUk960tJGDm0cyxP0GYlQW+sYdoHUOu3rrVdw76LcW6q6mzBAOj3Cf/pR+NdqxHGUa0zAgZZAnqdiI6iq3CcRixZjKALajUx9wb9NdKqlGLLo+olFWiv8AB1v+jrZXGMlvN7LFtDG6yeutZrjvBbvEbxu4dCbTsQrygGhiYJBHyNQvpZxx8rDc0yxMTMSBE/Cp3gPjTrg7YUkQSRqdebWufPGlSfS/rs1x9Q4p5V+Z6MTjPDT2sf8AV8vm3A2UJ0eBpGo3Gu9XF3wReJFtcI1rPGjkPB10D5dAY6n+NN/WT/TpLE/2oPrma0HIH+ZiB2EV1Lh/jNfOs4Yg531DEgCJYbd+Xf1pKN6botedr8qvVnI7nhO+Wf6tauXAo8twBIkalTAAMHUEbdDVVivA2MAkYa8NfZbcesk6j8fzrumIvWCLxw5UFX5yJA8zX8e9Ziy9yLhYyQxBE6kgH8ND86vhCUfJnyeoTf5TkaeF8YGEYdyQdpXXuN+00LvhjEhyFsPE6be+N/WK6Vhb1xoYrHQHSSD2nWOvyqWqra8yCSAfaInfY/DpV9NmRZ97iczwvg/FOROGuZdz7Ovpv12+NXeE8G45mn6q4J9E/wDy7Vqr+MC+WZlyemxA2Jjqd/dWevccW5fDlAMntBBlGVYgAQdT+hrLmi67NeL1ag9RNHwjA3kIUWWuMqlblucuUzoWIWIg7A9N9al476NT5TYkNF5iSVAAABPsg1ZD6QsLYw6m0nMeRh7MMBOp67/jWMxv0i3mZrJeLW5EAHWDvvudprnrHFatu148fB0PrZX7/wAv6+TI8dwb2kz3JIFwICY1JVzoBrpk696qLWCu3VBUEqZjboSGjMQN5q08W4hhaVC2YC4GU+mVx86f8N2y+FUM6hAX36c5kgDrrufdXRj7Mds52T1Epy5LyUbcFvD/AJJ/zFO3aaZu8EvkgFDrsMyD82gVpMRiCjBQSw6kmSwHUGnMC4ZuZNGnl9CPXXUdqtU32Yp5pPsZbhRSFYQwABEqdYE6gkH3jSiq0xmQvOUDRdO3KBGvbajrNyZ3o44tJmvw3hEeYSLwZVOu2uggk7Rodu52Iqfw7whbti7NwZ7g0cGCNSSB+GsVnra4mw9i2oPlq6K7hZGpUMCexWO29UtzxK9pbXKCblsOdOvmOm5P7m3r8vRNRqpOv5HmZeryOPFbX6l7xfwf5KO+e2YUmAXJIkfDT161O+jvwnZxGGuPcdgb2dMqkAm2r82pB0J0PcaRVPgfEV7EYXEeaxhVhRrABgZRPQwBVx4G4/atYPKzcytcYgA7Zif1rNGCc9Mc8vDByq9lvx/6PraK1yyGYqpMJCvm1KuCsaAkHWdFgCuRfSAEKYa4hZpS4uYrlzBCgUg7HT5dZrbH6Qn+sM6Z1QkLp+yDv67zWX+lDEYa4bH1ZQAFuByFKySUyzIHZvmai1t09CxTtptU2eieHXVFm3qAMi9hHKKrPEniJbKDKQ0zMENA9w/nSsph3uYvBq6OAMgheYEZdGnqdRv36VmW4gFLo8Fh7MZiJgakRp1qGalqG3/YcZZJdqv8knHWCX+yzMeYiJJPqQffER0rO/SHg3TB2BcBBN4EgiIPlMSB03J19avsVxC7ai2uKTlAP2QnMZLQWKat0+W9Uf0hcQu3cJYVzOofMNDmIupt00E6RrVUfTRvle1vohBTjJNrX6lr47xhxDYWTJXDgMRA5p2jptSPoxcjiLrqC2FcAjoc9sA01xnFW7j2/LVVi2Acu09TppVbwHFG1jc0lSLLQVmTBDRp6KT8KIwf4jhJ19zruT/B84rddGo4TiHXjeOnUtZtC5Mf3aQWkgaVofFHE7vl2YDZbayWYABnCwRMCO8gjaudP4texxK9fyZzetWQ4YLoMlvUiYmO0/wsW+kB5JtqUzbwRHbVSsfz1rZLHjrczlOOaTXGNqie2NulQ4YKG0Osy25M9J6gep2p7A8UYW0IOik69t50Kx6b9aymO8TkksLSqIggEqOpJAWAJ6jYxTicbc4cctsrmXfMTIUx94ftfGfSsDxb9rNCxTqmtjH0hYsXLdlwZlj26AjYe4b1P8CX8uHk7EGNJIIbU/KfnWX8Q497ttA0QG0AAGsEe+tn9HPArt/BlraghHYGSBroYWTvrPxqLxuqRN2o0yixd/LxwnUxctnuf+HT8enxq1tY8rxjBtcBA3gaaE3YA7a9KpuKWz/TYgcxZCBp0sgQY0+6flVp4gtXE4lgbjRL2s69dF8wmY95oUHp0TWSv6M0HgriBN3HjMFX6y5kgMYDNGWTG2s+6rDjWLdnVVEKg0EawDrr79fiay/g7zMmMvKoKC/zGfZmSD7vWtHx21icNb8y4i5GgSGBInXUdOnxNWPl8GbLNuToqsTxAqTmBkEGSD2YHtO4P+WoVriTXGYISBAIBgZp/wAR123Heru7wTE3IttZ0dM+txfZ0J2OntDT1qTg/o5JyOL1q0VOi5p+Bjr8akoPyiCt9lOXuZecZiOZIhOYkc0mNxPzFZZsQbZZGG+pO+WDrt0P6D3V0njPgspbZzeQqiljqT74FYHh/iXK7KQCAffpVfq4cYXHZs9LCMp+8zV3GlzlGgN0R/mGXv6Cpdqxnxt22zD2GE+uVRprp23p3j62rtybWS06uGYBYDTl5+Xqo5ojvEEmYvBObHNmOrW2I2InKInTaAZiD61TGpK0aMvOK4/yGfE/LatqGzJOmkagMpPxiYnr609wnF27WFt3GXNlZ8wAzH2iYIkRoPlUXxHjFuWrZDSeoCkCeaSJAGWdNO1P8LxIGEW2ogtcbzXgzlJGVVgbDLJMzzx00s04bKI47aj9i/xGGCXCjLNxlz7kKJ2g7dJjsY91fexPlXVtEE+aAcwA5WknLproy9KrOIN5gZizEqB13mZJ+X40XDtQECxJYhyd9dFB9Nfme1VpJbRZk9LxlxbLPE3zmM7/AO1CorjXX9KFHFGlNpVZt8ZxJ8NesWLcm2WtqbhBAPPkiVOWYHWs/wARtcuH3gWdZ/8Afva111vDxuXizpaa0pQorTKsPvINh01qq414Ou4m2iQlvLGYxmEDMQBLDq0n3V2cj5rs87GDRheFn+q4geifn/tUzwr4Te/au3RdVFyXrcMCdSh594gEjT0rYDhGBto1q6EQwBcyF+fsQZnvoD1qVw1sPhhbFgFkYsykF2k+y0qdarjj3v4L3f03FfJyTwtws4y6tu04ltjO3eaR424E+Fu+TcILJ1HYgEGut8a8QquQi0jNmGrBu8TEjMRHX9awf0q4m5cNkvl2eMqlYkKdZAnp3qmWFxfKycHHRDDt9WwpzOsi4hieYZgQD0jm0kHek8Os+Y8SzsTAmCT26iujeG/DWFvcPwxKqzi0rEh20d0VmBht5A37VZcM8LYewxa3bIaNecbk9AWMaT+lNQ3cmJtxelZzfF8KaywW4pUkSBpt30b+YqP46wDDA2MR/wAv+ziZOYea8/IV1q9grThSVU5CW1dTzQV5hqCADsdBvGlUvi7CYe/h7Vi4Fym4zAIwRQFGQ62+nP0qXFXomsjaXJf6Mdxvw42DFnMysXt5uWdNNjNU3DBmxoG39XvfAiy9anxZjDce1OoyQvoByxrt7O3qazfC8d5OOVwqk+S4httfd1ifmaxKvr0dX/zWUnFJ89if7lD8ig/SncDhTcIVSB6mQBrOsAn8K0/E8CcSztFpXe3kDEhdC6OJgEkDL1pdnw7YtQPrSCMuZQGZ2gjMxiQDlZgFAjaSZ00uKb29GOGRxTXkThvBCsEzssQSzB2XpooU2zPNGumgPU0pPD15BkLYM27UZPbZwqru2a2BJIzdRLH31qv6uyLkuHmXOC6kaAm2dhE5lP8Aq9agW8DJZWOcElSVBWVIgakTMVOorwLnJ7OfeKLAFi2RhHsA3SPNe47Z4UymQ21C7htJPKRXUfoV/wDTTrEXn/8AFT+tZL6SW/q1q3rCXp5pnW2wAJO+gM+opzwBxx7WDa2h08wnadwnbX7u9LkrISjaGPEgRfE1gkKFHlzoI9hwZG1X/ijh+fi2AvJbHkWlKvomQA+Z0mAJIkGN6pOM4VL+J+sXAXYZQeuiTy6mY1O1Q7+ItAT5Y5tAJMDXtv1pc9AoK0bfwrg7ODOJDOt5MVfzxlt5VloCAZyGALAbCBGlazE3LF60FuLbuq0Hy2QXBESOSDr8Otcs4XgXV1hTrGuU9SPZ9SY6TpW34LecWbrK8kEe0AZEkSCI/eE+m1NZFLoU8VbNGSrgBVAkZdhKqdCPTpp7u1cB45duYc3APLOS69sDUEBWIViSYMgCu93Hbdco1+MDpXPONfRp55uHzCc7lzJbdjJ2M7k9dKlJWtEcc+Bm+B4y3/RmIe4oXEX3bDWsrEgIUtm4xAOXTN116Cs4yBCQBoPx9a6FxTwFHC0sIoN3Ds91G0IYsxLI2aCVK5dO6DcVy0YMMEAbViIGYyBpmDR1JkR7qpyLwzXj90eSey64nh0uYG2wjP5jKHBYQAzSpAMHXrE/IVksrKdDHqCR+Iq7w0rZ8one9mX3GFjXuZP+ageGDXv/ADqarl7SO2UNxTl1M6j9aIWmy6Ewekn8qn4vDGAvXNH8/OkW7XKJ7SPcdQfkRReiHkgG0f5NE9lu9TLigTWqfw2jrAtgNrDK7RI2zI+aferL7u8lsi7K22eVfcPyoUTW4MEajQ+8aUKjRsjHSO4YzihS2z3Bqo1AM6yBCzrr+tU4422ItsF2IIImTsdDGmhidTUJOO3Ddw66MtxftGjVSJ0PyHzqPcS+1u8Tci4WbIQYyqDKxHop+db+ddHJ4X2TcFw9buHBS2GZBDDrmEyCd1/39KsuC2LVtBHNBLqWAlM0kqDvGp981WeH+H5rl1iyklE9qPaBAIk7Zi1aG3wx/vLA30iNPumZ3127daUZ09+SU1aHHxCndQdZJA+9vP4moXFeHWsSAbts3YkhX5lkiNj1jSfU96tLfCFjoNTuQddyDC6GOlKHCxsrAxIj3HXt/JqUnHoguRkbePvIPJtWxZVV9mDoABoOm2kDtRYXD3cpOJdu5XNOUdJCn2iNQPdudK0rW1UgON4gECNTEiG7Cq7jeMyIpULB2GUQNj84IjfrUWpE1JEDA4lTZvWQ10agkEEBi+hAynYAD50j6VguHwdt7DMjL9mu0QQzE67HSq/GcSuvMsTvp3+W/wDO1WPGeCPj8EttnFryyCbjggACUnXeQT1+NR32PRF8UoR5JEaoTse+s/P8Kz3BcLnxyg9bTn5QIrR+LRBsiQQAwEGdARr8d6ouBC4eIWhaXM5tXABp8zPQGNa59/xzrpX6T9/LNDw3hJEMQrJB3Z5kHsBHTvUO14OBe4xYszMWWIUqZMjrPbXtWnwnB7oGW5dtK0xlBYwcueDpE5RNPjhFySwK3BOuUkEBgG1BH7LT8a18U0cznRWYfKlu3aMjKFUEgST94ketWCYNhEcoOomAZJgRJ9R8TVdicPeY28xYG2YJJn3Rm36H9dYE3h6lQwc5wIZCddSru2o/ftfgKfFIXJsreKeFFxB58xVdSFyxtoTlMzBPzpnA8Fw9kHy53n2tJyjUyT0ipPjjEPh8K727YdkuJyiZMrkBWATKwTt0NU/Cse96xavvbKvduXJXLJAUhQ2wPrJ/3pJR8hylWhu+t68xW2jZJykgSB0M/wAfSm18O+TcVrjv7RhYy7j3kgaDWp6JiyE8g3FAJDBQomD3g0ggm6q3y/mOjsudpkLoDpsNTpVbdaRYt9jeG4lmJcNIt6jLuB741O3f31O4fxZYYKWykREn10PTr+NUHhpvMum0BoQSxHQAiZrYjgtnIomGBB5WUDpAI1kc1GOL7RKc4rTLXA4m5cWV1G0z19/WphW5Hs/lr+NUuC4fdE5bj5WM6FzqYk6H1/Cn7+Cvx/aOD0P2hAPrG41On7tXXJGfRE49xYixdRgysUKgglTmYZRzDYyRrpXLl8Gh0t3LDMXtxNsZQzAMAWUxowGbT0WI69TfCuy5Gfc68r6zl30n74+VZS34axH1lwizaZCAwZVylwriAxDSHjUDpSndbRKLXhmNxHBsR5qs9toDhmcieVTOp26b+tbhcPbdMuQCSNQimTB5idyY69Zp3hOBxqZ3xTyqpHlgq5Y/vFfTTfWddqrkJOIKsrQQbmYKAJCMYJnc/H1JMzFVLcvANtPQuz4XtvGVfXMQQNRqddP/AO04PBSg5nRWjQqT2GxHwpnwt4l+uB7eXIEWQAIzW2UoQQDGYPladNDHeb7iWJCJcuGYVWdgu5EEEL+8fKC+meoa8Idy8sxfiDgFrKxtW8jgDkXN2HRh6/EmrjD28sEiOy9TP6UzjmuXL7B9MqrGmhzqraDrBJWZ3MabqMNinfcKsCSVVRt6xO9OcFSaJY5u2mZfEpLvp99tx+8dKFJKySY6n86FZHJ2dNR0bbEcUHmjKAqhj6mJnXpMVXrjrgZ4OYMGXU7TMEeomoqszGSIJ7U8lwrpXUo4pL4UjrbvguTNsAT38xD+lbEYNrZ8w5YyCOYAkN7OhI6x161iVx5EgECRBPxn8wK0mMxQN24DB/qyH5Ip/Wl0HZo+BZw1zNczgAHTUbyYgnX2h8RU67sVMyVYT6hB+ttqz/gO5Nm4xIOa5lgDLpkk7D1FKv8AjuyIPlXCTda3usBgSCSZ2+0P8ik9sKrRB8NY5cThs8MoQg5GgEAqB1AjXftNWNyxba2VuDkUEmOgGpIioHF7bYW5bKDMhtS4P3wfbX0gQR61a4vBW7mdPNAzgghlZYzDuJHXvRybYVQ1iLLYfDC3YfVmzLcEcyE9+4JUGo+B80Kwe614tqQ0sPQKGkDY/L0oI7Yd0tls3KplGYyVa0rGEUndZlu5qccSOrRp1K/sXP7xAavWPVlTybMr4uvuTZLLlADACAP2dOXTt86z3D7xXGWmiSVYAevpHrFaLxneA8uMplm1HlyPs7f7H69qzOAacbh9/bG2bv8AukGua416lI7EJX6O/wB9s6HhhducxMSfvEgklSoOu4yyJ7TTt+w1sT556GA7ATGjdpyx8AKLA3DlB5tFX++/YudnpziV0quskFgCGN3KQRbQhw2mTeddga6X09nG+oZjiPFiXYTmVdSRJkzvp8T8Pld4DEFcLZyWwzOjnK083MwUCP3S3T71RsN4dfm8uxZaCefEj2f2QF6iCTPrWt4Xw24UTM1sAKJFoQraagHcLPaqZoujKysxVxC1u1dC+ZcDNlG0rJHv1cntqaxXgq9cu4G1cuOWfLiFM+txRH4CtceA4dsdbxTYy47tdawiKF8sOqsWsmFJEBCSSw1WOwpGA8N4RLPlWcQy+bfuW1Lrqbw/tEAAX+6JkaGCapcWTTOVcVfLbQKxDNLECRyszx+EfKtJxLF5rnDX72TPuYaA/OmvEv0aYrCqXkX7Y+8syo/eUkmPcTVHxHH57eHUb2reWR+0TsPcANfX0qt6LVs1PhbChbd+4uuZmAIj2Vk5ht11kmIU7mIvOE4stzHmVbecgN0CWW6OfxrFcA4wbEgglCJgb5hsROkyBrGnTc1ceAcez33tu7ZfIcAEkhfYXQE9gB8K0RyRUFFFU8UuTbNxheKm6ivblUhXA5ZUoR5tl8pIPKZEEjfsKU2NdepMNeMEnVje8uyh09nm/CoXBMNdS3dVyfaJWeoNtgIk7SV+VT8mZuntTMjpcdx+amo2iJTcV4krl1CzctLL3CFAbJGbLM6ZtI9NKjeFkF0klU8xQDzKGMFQREiF9oSBuGRutV1u09rD4jMxzmwSJEaNm10jqtZ7B+KDhsQblsKQFlZnnlAMjdZ9oEjSSfSJqS4tMjxd2iR4w4jiltMLzKtlsq2cii2rySSSN84CFSCdD06lrw3ioDMNhbz9wZQj47V0Di2JvMlpsDdw+S4pc2r2TnzhXVhO+hOoInMJqDgxiub6zwvDupEF7IQZ1JEiFZjsSY6x61RxNFriUnhDL5K3cqq91YuQFIlXYDL1UEKrFfUdq0V3GM6ZSFjbYGfnQ8RcNt4d7a2lCW/LaEHQjKNBuBEaTH50vheIyrIIAlcx5QZLiNWB5Y2I3LNtFaoY9IzSnsp8ZhwzSwLHaewPT3anSo2MkG0JbLr5msrE8ug12gx6VszixMZv2fvWet0+npUPE47Sc3RfvWet1vT0pvFaoUclM4y6mTEbn8/dQqRcGYk9ye3eirmyW2dyK0i6DwY0EaGg5nsKj4m5LtzQDrp66/rSDbG+p+FdE4pIAqyxPEwLmYQZsqnX+7VT06EfhVSMVHp8BRtcB3NQY0bfwdjlt4dATGe8+/cIoHx1rNY9xmuIzoqi+z75mkEiAo6++KjX8f8AY27ayMjOxOn3ssR68tQYkkkancz19ag2NGw8YcUy4rCz/ZeSM2v3Wzo0e5TPrA7VrV4YXSy6kOWtLMGZgRmnsR19K5n4g4gt82TJBS0EaQNWBJMa7a1J8TPph0zGLeGtDtuubb/NTQ30bjjfh/zFHmFoB2zR0ACjLrsAO+g7UT4NrVtcsqIyxmY/dgAAmASrRPqaOzilGJbD7G7ZV0/xpJA+In5VM4nhvOslDpnU/BokH5z8x2qzk2V0kcx8S4+610i4SQrGFI9loAPTsF+VVOFBbFWQInnYSAdUQuJB3HLWzGMwmJw6pxBzau23NsXlkzA0z6GTAIkjWN9aTwzwVg2xFt7HErTlc/2ZCyc9tk6POmadulZHCbyc0dGOWKwcGVmG4+whVW208oHlr2ZQNADPOfwra8Fe8FJvZQxMlFWFWTIQiSC35DSofCfAXk3GuF0u5QMsAABidG5idRvp3rRtwthO3KQBzdW3Yx763Qbr3M5k+PgWMa3Ze3LI5vnsKZW88Fc2h69YG7TvTaeH8rMwJJkIM112AncgEwKlNgG19n2gntdKdIVkV8Kpt5tA/mqw2kA6F/fEmd6q7BuC4wCctssUfQQ7n216yQTJ/Gr44JiT7Or5faHSi+pPP3dbke0OlQ4e7lZPnqqIj3HJPOwJYLIPQDUa1V2vDlge1atMSWM+VbBjtotX64HMFlQZcj2h61JS2YUKWSSVhWSNPeKk6IpmR4r4fsNZYC0qnIGzKqg/A/n3rKeCBlxL9xZuA95ldK6djcF5wAOzZlOqSdCNYGv4VkMF4Hu577k20W6pUAOdFY80mJmAO/WqcmNaaLoZHtMe8Y8QvW8WHW49uxYsS2ViBcdsyrbgHXUKZ9aocNi8fijZbD37pDgZxngI6cr5v3SRm1mcwq+8S+HbV68WxGOtWrcgi0uXMIUCSWbU7xy6Ax3mJwbE4c37eEwSzh1Pm37jzmuskFT0IAYLpse0b10yVqjU8Z8Om7aZZAdrXlSNQBqZ6TGY1w3F2ilx0O6MVMd1MH8q9A8Z4sMPhrl9/uLIHdzoi/6j8q8/MzNLOSSZJPcnU0pqh42bvE+GzjMDw9g628toocwJEBsunqMoFTOG+C/qzK64q+sEGEOQNHQwNR6UjxD4jucPwmBsWgjHyRnLgsJCrJgEaliTPp61n7n0q48/etCNgLY/UmpqkRds3nj6yL4w7o+VkYzAmVaMwI+HSq69iSpbLACm2OXNouZSJbXKdiQdi7CqLw/4wxGOxC2r5Q5RnXKuWCCB39Z+FIxvGQq37kmQxTViod1aCCF3uZwHJ0AzVrwNKzNlTNhYx85Dn/uv+Za6s5/ZqHfxnIOf7tv79ru7fs1jcP8ASPlCzbuaBBpcX7gYf3f71ScN4sN62WVLvIFBl0+7bYacnrNWPJD5IrHJGVGJ9aFQEuGBtQrjyq2d6MnSLZMSB7++pqQuK9Zqnt3j7qet362Wcqix+tL/ACadS8DrBquz04rGkBYLd91HNM29utOW8R6fnURjq2tOvwqz8Qmb7Dsqr/pQD9KrBen0osXijcuM5gFjPoPdSb0SNDx7if8AXLVxGB8sWyCDsRBNdDfFW3YLnFu4UFyCOXVoJHbm6etcWN8kQJJ91bXB8V87HYRbfN/V7q3f3OUukzvqvTapxIyQPFH0e3cRcZ7F7D8xzZS5WSR7j/Jqhs/RtxGzftXRZR/LcNyXEMjYgTG40qy8X+Fji1TyioZGIlp9kzER2EVP8J+Gr2DKO2NvuEHNbLTbYdVyPMD1BmlwTdkllajxLK3hxYQgW1ANoks7QMy3DMDvrVoLguM4TyjOQjKGbWJjcdu9UGPtnNqo0zqXvezDrnGRe2YGDTuH4w2VSHLnycw8u2QNBBE9us+ldCUXx12c9NN7NdbwIYtItzmDEAyQR6D+NBMNaLMsrmVg7CDoYmd9qx+JFywlq6huyVFwgZejAlWBOxHbvWyuLGJQ9LiEEZd41BzdNOn8KzSTXkvVfA15dgrnDW8nmZsxMDNOXLPv0pD8NIgqLZi4XEyJHYQT33qruNGCbVdMTlkpp/bgRlqwxVkPirSysWlz5cuoJkAhtgNRp6VLa8i0/BHS04yTat/2pJ5m0BnU6aUzYxa/Z6WB9q/3ye9N8U8XhboRDZAF022zhyZUcxEEAagjrTdzHWripeslAVdiQVBkiVcaxPcGrE33JEGvgkYTFA+XAsHnuGAxB0BrBceweIuYhiqXGELyiWCGJVRG8plM6b96vX4poEm05Au8rLkMkhQAe/NU25jLlt7luwTabk3GeIQSV1gzpvMZTUskfa6FCTUjHjwdjrzFjh3JO7PlX46kflWv8H+EbmFDteNu2XyjRgSANenWTVLxazxFhIvvc9FItn5LAp3A2LlnDO9wlnt2bjmSWOZhy6nsSKwKNM1OVkDx14vXFZbNkkWbZmTvcfbMR0UCQB6z2rGtb6KdToPedB+NEqzpT+AtE3rXbzEn3ZxJ+VQatll0aL6Q7mfEheiW1A+Z/wBqyLYernxDjDcxN1pkZyB7hp8qqjcpN7GlpFr4KuZMfZ9SV+an/amfE6suIxNrTL57n19otAPQSZ+NRuF43JiLTRtcXXtzAVceLOL3LeNvKrEDMCBoRzIp2I9akm6ItKzJ28AzNlQFj0A1NaO6y4PBKujPcutngyNEKsF9FJVT6g1Ft4rEX5UXCifeYBUAHUllA6dKrePYsOQtuRatJkSeoGpY+pOvypAVynQa9KKmc1CqqNiyOiYtynrb/GkqtKRa0owkm1c71Ks3AKhW7Z6Caf8ANjca+lMLJZvmiW7rE69qjedPQ04mHB12pUFj5PU/z6U0r+4Uryh3pa4YHtUaGJD+orcfRTg82LZzslo/NiAPwzVijhwN9flW/wDo2xIt2MZd/ZQa+5XNNdg9F1xD6tZfnu+Wp2zHcdlgEkCo48TYDMFGILMTCjI8EnYTAG/es39IjicOD0tz+QrDMBIIkEdevw7VO6IpWjpnGsazuyyBottVHVRzSZ3GmopziHBriWPM89iQpUKdubdQB0rnvC8aRiLTsxbKwGpJ5Tynf0JrqfF3kYTsbpVvjacD/uirfqN9FXBeStwWB+scLs5jDKbiSOkOw/QVtSSLmGE/dM+sKP1qm4XwxhhlUaQ7sR/iuFj8pNXDPmxFkjUBGM9JMCJ71FtsZAvWGNggNqcUGn90Xg0fIRUzD5vrd2fYypGvWNdI93Wo9q+DYtn9q9/9xqXhXnE3fQL+Qo2BzjGXsShJyzF57oAZOpMD2J6+tTfBYe87NcDBEZoDdSxkxoNhPzq1gGSdAJJPYCnOE8RD2GcCAZCj02B95qcpSaI6+Ci+o3S32oR1LFoaNFa6bjQwGmgA1mjF8I9sc9vzmcw5BXT2YY7aA9eoq2OICXgWIGVCQCYBiNyekTWI8T+MBic6W1+yO2YQyt1IP7PpVsZ3H3EOHu0blMK7DluIfcyn9alYXhQa1fUmXe0yAe8fxiuKAxXVfo8v/Y2z3kH4GKy3yL3Hicwn4U4H6U7xqzkxN9e11wPQZzH4VEVaqaLR7yxTbW9aUrkUZuzUKHY2LY3pOLZrjFnYsx3J12ED8KcDCkGO9FDTYi/cdgFzHKNl6fKq/F2mjvVgR8abuDpTIlH5bdqFWhQUKVDtgO3yqRZUT8KFCrX2Vk1elIcaUdCmiL7G8tTkUeVt1oUKJDQVsaUlhvQoUmNdjN3YVtvBv/pXEPj/AOFChTj0OXYz9IP9va/9ofnWYdB2FFQol2RRGQc389q6pxU/YWf/AJm3/wCRoUKceiJr8CPsD7m/Wo+IMIpGh7iioU0DHMgIEgaEEeh7j1oFYZiNCYk9Tp1oUKkRMnxjTh2JI38l9f8AKaZ8O/8ACJ/l/wDIUKFNh4Kb6QDyP/0/zb+A+VYE7/ChQqqfa/Quh5FWq6Z4A/4e3/jb8zRUKUOyM+jJeKB/Xb//ALrfnVZFFQqL7LV0R51o0oUKYC4ppqFCokQ7hqPNFQoGxFChQ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pic>
        <p:nvPicPr>
          <p:cNvPr id="13323" name="Picture 10" descr="http://media-cdn.tripadvisor.com/media/photo-s/03/00/97/4f/harry-s-hote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2174875"/>
            <a:ext cx="3089275" cy="2368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sk-SK" altLang="sk-SK" sz="4000" b="1" dirty="0" smtClean="0">
                <a:latin typeface="+mn-lt"/>
              </a:rPr>
              <a:t>Pláž</a:t>
            </a:r>
          </a:p>
        </p:txBody>
      </p:sp>
      <p:pic>
        <p:nvPicPr>
          <p:cNvPr id="14339" name="Zástupný symbol obsahu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70038"/>
            <a:ext cx="3167063" cy="237648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2895600" cy="78898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4341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0038"/>
            <a:ext cx="3149600" cy="237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Zástupný symbol obsahu 8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133850"/>
            <a:ext cx="3149600" cy="240982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4" name="Obrázo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65600"/>
            <a:ext cx="3209925" cy="240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Obrázo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852738"/>
            <a:ext cx="3322637" cy="24923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sk-SK" altLang="sk-SK" sz="4000" b="1" dirty="0" smtClean="0">
                <a:latin typeface="+mn-lt"/>
              </a:rPr>
              <a:t>Potulky </a:t>
            </a:r>
            <a:r>
              <a:rPr lang="sk-SK" altLang="sk-SK" sz="4000" b="1" dirty="0" err="1" smtClean="0">
                <a:latin typeface="+mn-lt"/>
              </a:rPr>
              <a:t>Protarasom</a:t>
            </a:r>
            <a:endParaRPr lang="sk-SK" altLang="sk-SK" sz="4000" b="1" dirty="0" smtClean="0">
              <a:latin typeface="+mn-lt"/>
            </a:endParaRPr>
          </a:p>
        </p:txBody>
      </p:sp>
      <p:pic>
        <p:nvPicPr>
          <p:cNvPr id="15363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01763"/>
            <a:ext cx="3429000" cy="25304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4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401763"/>
            <a:ext cx="3375025" cy="253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34290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78898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5368" name="Obrázo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267200"/>
            <a:ext cx="3375025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2" descr="DSCN81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3049588"/>
            <a:ext cx="3241675" cy="243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ok 5" descr="F:\___foto-školenie\DSCN4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5193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sk-SK" altLang="sk-SK" sz="4000" b="1" dirty="0" smtClean="0">
                <a:latin typeface="+mn-lt"/>
              </a:rPr>
              <a:t>Cesta domov</a:t>
            </a:r>
          </a:p>
        </p:txBody>
      </p:sp>
      <p:pic>
        <p:nvPicPr>
          <p:cNvPr id="17411" name="Zástupný symbol obsah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9" b="16536"/>
          <a:stretch>
            <a:fillRect/>
          </a:stretch>
        </p:blipFill>
        <p:spPr>
          <a:xfrm>
            <a:off x="304800" y="1371600"/>
            <a:ext cx="4456113" cy="24384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2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9498"/>
          <a:stretch>
            <a:fillRect/>
          </a:stretch>
        </p:blipFill>
        <p:spPr>
          <a:xfrm>
            <a:off x="304800" y="4191000"/>
            <a:ext cx="4456113" cy="223678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-15875"/>
            <a:ext cx="2895600" cy="78898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7414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1" r="31491"/>
          <a:stretch>
            <a:fillRect/>
          </a:stretch>
        </p:blipFill>
        <p:spPr bwMode="auto">
          <a:xfrm>
            <a:off x="5060950" y="1371600"/>
            <a:ext cx="31242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Zástupný symbol obsahu 10" descr="DSCN764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3889" b="12898"/>
          <a:stretch>
            <a:fillRect/>
          </a:stretch>
        </p:blipFill>
        <p:spPr bwMode="auto">
          <a:xfrm>
            <a:off x="5060950" y="4191000"/>
            <a:ext cx="3124200" cy="223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4000" b="1" cap="all" dirty="0" smtClean="0">
                <a:latin typeface="+mn-lt"/>
              </a:rPr>
              <a:t>Aktivita 2.2 </a:t>
            </a:r>
            <a:endParaRPr lang="cs-CZ" sz="4000" b="1" cap="all" dirty="0">
              <a:latin typeface="+mn-lt"/>
            </a:endParaRPr>
          </a:p>
        </p:txBody>
      </p:sp>
      <p:sp>
        <p:nvSpPr>
          <p:cNvPr id="18435" name="Zástupný symbol obsah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sk-SK" altLang="sk-SK" smtClean="0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k-SK" altLang="sk-SK" smtClean="0"/>
              <a:t>    Kurz anglického jazyka pre pedagógov so zameraním na výslovnosť a používanie frazeológie </a:t>
            </a:r>
            <a:endParaRPr lang="sk-SK" altLang="sk-SK" smtClean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k-SK" altLang="sk-SK" smtClean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k-SK" altLang="sk-SK" b="1" smtClean="0"/>
              <a:t>CIEĽ: </a:t>
            </a:r>
            <a:r>
              <a:rPr lang="sk-SK" altLang="sk-SK" smtClean="0"/>
              <a:t>Rozšíriť si slovnú zásobu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k-SK" altLang="sk-SK" b="1" smtClean="0"/>
              <a:t>TERMÍN: </a:t>
            </a:r>
            <a:r>
              <a:rPr lang="sk-SK" altLang="sk-SK" smtClean="0"/>
              <a:t>12.10. - 28.10.2013</a:t>
            </a:r>
            <a:endParaRPr lang="cs-CZ" altLang="sk-SK" smtClean="0"/>
          </a:p>
        </p:txBody>
      </p:sp>
      <p:pic>
        <p:nvPicPr>
          <p:cNvPr id="4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2895600" cy="78898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sk-SK" altLang="sk-SK" b="1" dirty="0" smtClean="0">
                <a:latin typeface="+mn-lt"/>
              </a:rPr>
              <a:t>Praktická výučba </a:t>
            </a:r>
            <a:endParaRPr lang="cs-CZ" altLang="sk-SK" b="1" dirty="0" smtClean="0">
              <a:latin typeface="+mn-lt"/>
            </a:endParaRPr>
          </a:p>
        </p:txBody>
      </p:sp>
      <p:pic>
        <p:nvPicPr>
          <p:cNvPr id="4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7938"/>
            <a:ext cx="2895600" cy="788987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9460" name="Picture 3" descr="C:\Documents and Settings\zastupca1\Plocha\jpg 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251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4" descr="C:\Documents and Settings\zastupca1\Plocha\jpg 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276600" cy="245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5" descr="C:\Documents and Settings\zastupca1\Plocha\jpg 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3327400" cy="249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9" descr="C:\Documents and Settings\zastupca1\Plocha\jpg 062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77400" y="-10744200"/>
            <a:ext cx="3743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C:\Documents and Settings\zastupca1\Plocha\jpg 062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3200" y="-9753600"/>
            <a:ext cx="3743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Obrázok 15" descr="C:\Documents and Settings\zastupca1\Plocha\jpg 0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3267075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468313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sk-SK" altLang="sk-SK" b="1" smtClean="0"/>
              <a:t>Praktická výučba </a:t>
            </a:r>
            <a:endParaRPr lang="cs-CZ" altLang="sk-SK" b="1" smtClean="0"/>
          </a:p>
        </p:txBody>
      </p:sp>
      <p:pic>
        <p:nvPicPr>
          <p:cNvPr id="20483" name="Picture 2" descr="Z:\PROJEKT 2013 - Škola kráčajúca s dobou\Šedová\Aktivita 2.2\Fotky\jpg 13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810000"/>
            <a:ext cx="2895600" cy="21717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1113"/>
            <a:ext cx="2895600" cy="788987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20485" name="Picture 3" descr="Z:\PROJEKT 2013 - Škola kráčajúca s dobou\Šedová\Aktivita 2.2\Fotky\jpg 1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2895600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5" descr="Z:\PROJEKT 2013 - Škola kráčajúca s dobou\Šedová\Aktivita 2.2\Fotky\jpg 0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200" y="-49530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C:\Documents and Settings\zastupca1\Plocha\jpg 0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2946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7" descr="C:\Documents and Settings\zastupca1\Plocha\jpg 1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2971800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610600" cy="449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Realizácia školenia pre pedagogických zamestnancov  v zahraničí v destinácii anglicky hovoriaceho prostredia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Aktivita 2.1</a:t>
            </a:r>
            <a:br>
              <a:rPr lang="sk-SK" dirty="0" smtClean="0"/>
            </a:br>
            <a:endParaRPr lang="cs-CZ" dirty="0"/>
          </a:p>
        </p:txBody>
      </p:sp>
      <p:pic>
        <p:nvPicPr>
          <p:cNvPr id="3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-7938"/>
            <a:ext cx="2895600" cy="78898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0400" y="5554663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sk-SK" altLang="sk-SK" sz="4400" b="1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sk-SK" altLang="sk-SK" sz="4000" b="1" smtClean="0"/>
              <a:t>ĎAKUJEME ZA VAŠU POZORNOSŤ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sk-SK" altLang="sk-SK" sz="4000" b="1" smtClean="0">
              <a:latin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sk-SK" altLang="sk-SK" sz="4000" b="1" smtClean="0">
                <a:latin typeface="Arial" panose="020B0604020202020204" pitchFamily="34" charset="0"/>
              </a:rPr>
              <a:t>Workshop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sk-SK" altLang="sk-SK" sz="4000" b="1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sk-SK" altLang="sk-SK" sz="4000" b="1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sk-SK" altLang="sk-SK" sz="4000" b="1" smtClean="0"/>
              <a:t>KOŠICE, 14.11.2014</a:t>
            </a:r>
          </a:p>
        </p:txBody>
      </p:sp>
      <p:pic>
        <p:nvPicPr>
          <p:cNvPr id="4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7463"/>
            <a:ext cx="2895600" cy="788987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09600" y="280988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4000" cap="all" dirty="0" smtClean="0">
                <a:latin typeface="+mn-lt"/>
              </a:rPr>
              <a:t>Aktivita 2.1 </a:t>
            </a:r>
            <a:endParaRPr lang="cs-CZ" sz="4000" cap="all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b="1" cap="all" dirty="0" smtClean="0"/>
              <a:t>Cieľ: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Rozšíriť si slovnú zásobu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Inovovať obsah a formy vzdelávania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Spoznať metódy výučby žiakov ZŠ v zahraničí</a:t>
            </a:r>
            <a:endParaRPr lang="cs-CZ" dirty="0"/>
          </a:p>
        </p:txBody>
      </p:sp>
      <p:pic>
        <p:nvPicPr>
          <p:cNvPr id="4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4488" y="0"/>
            <a:ext cx="2449512" cy="66833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altLang="sk-SK" sz="4000" b="1" smtClean="0"/>
              <a:t>Miesto realizácie: Cyprus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sz="half" idx="1"/>
          </p:nvPr>
        </p:nvSpPr>
        <p:spPr>
          <a:xfrm>
            <a:off x="-4038600" y="1371600"/>
            <a:ext cx="4038600" cy="4525963"/>
          </a:xfrm>
        </p:spPr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512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Hlavné mesto: Nikózia</a:t>
            </a:r>
          </a:p>
          <a:p>
            <a:pPr eaLnBrk="1" hangingPunct="1"/>
            <a:r>
              <a:rPr lang="sk-SK" altLang="sk-SK" smtClean="0"/>
              <a:t>Počet obyvateľov: 865 878 </a:t>
            </a:r>
          </a:p>
          <a:p>
            <a:pPr eaLnBrk="1" hangingPunct="1"/>
            <a:r>
              <a:rPr lang="sk-SK" altLang="sk-SK" smtClean="0"/>
              <a:t>Rozloha: 9.251 km</a:t>
            </a:r>
            <a:r>
              <a:rPr lang="sk-SK" altLang="sk-SK" baseline="30000" smtClean="0"/>
              <a:t>2</a:t>
            </a:r>
            <a:endParaRPr lang="sk-SK" altLang="sk-SK" smtClean="0"/>
          </a:p>
          <a:p>
            <a:pPr eaLnBrk="1" hangingPunct="1"/>
            <a:r>
              <a:rPr lang="sk-SK" altLang="sk-SK" smtClean="0"/>
              <a:t>Svetadiel: Ázia</a:t>
            </a:r>
          </a:p>
          <a:p>
            <a:pPr eaLnBrk="1" hangingPunct="1"/>
            <a:r>
              <a:rPr lang="sk-SK" altLang="sk-SK" smtClean="0"/>
              <a:t>Vznik: 16. 8. 1960</a:t>
            </a:r>
          </a:p>
          <a:p>
            <a:pPr eaLnBrk="1" hangingPunct="1"/>
            <a:r>
              <a:rPr lang="sk-SK" altLang="sk-SK" smtClean="0"/>
              <a:t>Mena: Euro</a:t>
            </a:r>
          </a:p>
          <a:p>
            <a:pPr eaLnBrk="1" hangingPunct="1"/>
            <a:r>
              <a:rPr lang="sk-SK" altLang="sk-SK" smtClean="0"/>
              <a:t>Úradný jazyk: Gréčtina, Angličtina, Turečtina</a:t>
            </a:r>
          </a:p>
        </p:txBody>
      </p:sp>
      <p:pic>
        <p:nvPicPr>
          <p:cNvPr id="5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-7938"/>
            <a:ext cx="2895600" cy="78898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126" name="Obrázok 1" descr="Vlajka Cyp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4267200"/>
            <a:ext cx="3648075" cy="219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Obrázok 1" descr="http://upload.wikimedia.org/wikipedia/commons/9/96/Cyprus_districts_na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552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sk-SK" altLang="sk-SK" sz="4000" b="1" dirty="0" smtClean="0">
                <a:latin typeface="+mn-lt"/>
              </a:rPr>
              <a:t>Príchod</a:t>
            </a:r>
          </a:p>
        </p:txBody>
      </p:sp>
      <p:pic>
        <p:nvPicPr>
          <p:cNvPr id="5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8600"/>
            <a:ext cx="2895600" cy="78898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15" name="Zástupný symbol obsahu 3"/>
          <p:cNvSpPr txBox="1">
            <a:spLocks/>
          </p:cNvSpPr>
          <p:nvPr/>
        </p:nvSpPr>
        <p:spPr>
          <a:xfrm>
            <a:off x="4648200" y="1676400"/>
            <a:ext cx="4038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dirty="0">
                <a:latin typeface="+mn-lt"/>
              </a:rPr>
              <a:t>Dátum konania aktivity:   6. - 27. 7.2013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dirty="0">
                <a:latin typeface="+mn-lt"/>
              </a:rPr>
              <a:t>Frekventanti aktivity: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k-SK" sz="2800" dirty="0">
                <a:latin typeface="+mn-lt"/>
              </a:rPr>
              <a:t>I. stupeň ZŠ – 2 učiteľky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k-SK" sz="2800" dirty="0">
                <a:latin typeface="+mn-lt"/>
              </a:rPr>
              <a:t>II. Stupeň ZŠ – 8 učiteliek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dirty="0">
                <a:latin typeface="+mn-lt"/>
              </a:rPr>
              <a:t>Miesto konania aktivity: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sk-SK" sz="2800" dirty="0">
                <a:latin typeface="+mn-lt"/>
              </a:rPr>
              <a:t>          Hotel </a:t>
            </a:r>
            <a:r>
              <a:rPr lang="sk-SK" sz="2800" dirty="0" err="1">
                <a:latin typeface="+mn-lt"/>
              </a:rPr>
              <a:t>Harry´s</a:t>
            </a:r>
            <a:r>
              <a:rPr lang="sk-SK" sz="2800" dirty="0">
                <a:latin typeface="+mn-lt"/>
              </a:rPr>
              <a:t>,  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sk-SK" sz="2800" dirty="0">
                <a:latin typeface="+mn-lt"/>
              </a:rPr>
              <a:t>          </a:t>
            </a:r>
            <a:r>
              <a:rPr lang="sk-SK" sz="2800" dirty="0" err="1">
                <a:latin typeface="+mn-lt"/>
              </a:rPr>
              <a:t>Protaras,Cyprus</a:t>
            </a:r>
            <a:endParaRPr lang="sk-SK" sz="280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2800" dirty="0">
              <a:latin typeface="+mn-lt"/>
            </a:endParaRPr>
          </a:p>
        </p:txBody>
      </p:sp>
      <p:pic>
        <p:nvPicPr>
          <p:cNvPr id="6149" name="Zástupný symbol obsah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t="18056" r="15096" b="21567"/>
          <a:stretch>
            <a:fillRect/>
          </a:stretch>
        </p:blipFill>
        <p:spPr>
          <a:xfrm>
            <a:off x="490538" y="1600200"/>
            <a:ext cx="3471862" cy="22098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4" b="18840"/>
          <a:stretch>
            <a:fillRect/>
          </a:stretch>
        </p:blipFill>
        <p:spPr bwMode="auto">
          <a:xfrm>
            <a:off x="457200" y="4038600"/>
            <a:ext cx="3505200" cy="2054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Zástupný symbol obsah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342900" indent="-342900" algn="l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sk-SK" b="1" dirty="0" smtClean="0">
                <a:latin typeface="+mn-lt"/>
              </a:rPr>
              <a:t>Hotel </a:t>
            </a:r>
            <a:r>
              <a:rPr lang="sk-SK" b="1" dirty="0" err="1" smtClean="0">
                <a:latin typeface="+mn-lt"/>
              </a:rPr>
              <a:t>Harry´s</a:t>
            </a:r>
            <a:r>
              <a:rPr lang="sk-SK" b="1" dirty="0" smtClean="0">
                <a:latin typeface="+mn-lt"/>
              </a:rPr>
              <a:t>, </a:t>
            </a:r>
            <a:r>
              <a:rPr lang="sk-SK" b="1" dirty="0" err="1" smtClean="0">
                <a:latin typeface="+mn-lt"/>
              </a:rPr>
              <a:t>Protaras,Cyprus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7171" name="Zástupný symbol obsahu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538" y="1285875"/>
            <a:ext cx="3657600" cy="260032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09800" cy="692150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7174" name="Picture 2" descr="https://encrypted-tbn2.gstatic.com/images?q=tbn:ANd9GcQJTGdyjyHBja0UoRIHs6Ia9Un-OgvCuiCjGTbaW9p7jpH_fJ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271588"/>
            <a:ext cx="403860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4" descr="https://encrypted-tbn2.gstatic.com/images?q=tbn:ANd9GcTbaqWmbXdn-KXvKqWbHkDNKtVO08_RVw5XY7jTzOIoaNfoEU2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71950"/>
            <a:ext cx="3690938" cy="240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6" descr="https://encrypted-tbn1.gstatic.com/images?q=tbn:ANd9GcSOIWB5OA2k-3mFejEPx73QjaK09sd0jFP2SgFNG61vu0Mu0J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4171950"/>
            <a:ext cx="4060825" cy="240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Zástupný symbol obsahu 13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781300"/>
            <a:ext cx="4038600" cy="302895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ctrTitle"/>
          </p:nvPr>
        </p:nvSpPr>
        <p:spPr>
          <a:xfrm>
            <a:off x="0" y="6350"/>
            <a:ext cx="5076825" cy="169386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sk-SK" sz="4000" b="1" dirty="0" err="1" smtClean="0">
                <a:latin typeface="+mn-lt"/>
              </a:rPr>
              <a:t>Vzdelávacie</a:t>
            </a:r>
            <a:r>
              <a:rPr lang="cs-CZ" altLang="sk-SK" sz="4000" b="1" dirty="0" smtClean="0">
                <a:latin typeface="+mn-lt"/>
              </a:rPr>
              <a:t> aktivity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81600" y="1939925"/>
            <a:ext cx="3352800" cy="4689475"/>
          </a:xfrm>
        </p:spPr>
        <p:txBody>
          <a:bodyPr rtlCol="0">
            <a:normAutofit/>
          </a:bodyPr>
          <a:lstStyle/>
          <a:p>
            <a:pPr marL="571500" indent="-5715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4400" dirty="0" err="1" smtClean="0">
                <a:solidFill>
                  <a:schemeClr val="bg2">
                    <a:lumMod val="10000"/>
                  </a:schemeClr>
                </a:solidFill>
              </a:rPr>
              <a:t>Lektori</a:t>
            </a:r>
            <a:r>
              <a:rPr lang="cs-CZ" sz="44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marL="571500" indent="-5715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4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71500" indent="-5715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3600" dirty="0" smtClean="0">
                <a:solidFill>
                  <a:schemeClr val="bg2">
                    <a:lumMod val="10000"/>
                  </a:schemeClr>
                </a:solidFill>
              </a:rPr>
              <a:t>Mary </a:t>
            </a:r>
            <a:r>
              <a:rPr lang="cs-CZ" sz="3600" dirty="0" err="1" smtClean="0">
                <a:solidFill>
                  <a:schemeClr val="bg2">
                    <a:lumMod val="10000"/>
                  </a:schemeClr>
                </a:solidFill>
              </a:rPr>
              <a:t>Hadjimitsi</a:t>
            </a:r>
            <a:endParaRPr lang="cs-CZ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71500" indent="-5715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cs-CZ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71500" indent="-5715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3600" dirty="0" err="1" smtClean="0">
                <a:solidFill>
                  <a:schemeClr val="bg2">
                    <a:lumMod val="10000"/>
                  </a:schemeClr>
                </a:solidFill>
              </a:rPr>
              <a:t>Pantelis</a:t>
            </a:r>
            <a:r>
              <a:rPr lang="cs-CZ" sz="3600" dirty="0" smtClean="0">
                <a:solidFill>
                  <a:schemeClr val="bg2">
                    <a:lumMod val="10000"/>
                  </a:schemeClr>
                </a:solidFill>
              </a:rPr>
              <a:t> Andronikou</a:t>
            </a:r>
          </a:p>
        </p:txBody>
      </p:sp>
      <p:pic>
        <p:nvPicPr>
          <p:cNvPr id="4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350"/>
            <a:ext cx="2895600" cy="790575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44450"/>
            <a:ext cx="153988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76" rIns="76176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pic>
        <p:nvPicPr>
          <p:cNvPr id="8198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971800" cy="472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939925"/>
            <a:ext cx="1676400" cy="2370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4440238"/>
            <a:ext cx="1617663" cy="218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sk-SK" altLang="sk-SK" sz="4000" b="1" dirty="0" smtClean="0">
                <a:latin typeface="+mn-lt"/>
              </a:rPr>
              <a:t>Učebňa</a:t>
            </a:r>
          </a:p>
        </p:txBody>
      </p:sp>
      <p:pic>
        <p:nvPicPr>
          <p:cNvPr id="9219" name="Zástupný symbol obsah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3" y="1417638"/>
            <a:ext cx="2840037" cy="20685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Zástupný symbol obsahu 3"/>
          <p:cNvSpPr>
            <a:spLocks noGrp="1"/>
          </p:cNvSpPr>
          <p:nvPr>
            <p:ph sz="half" idx="2"/>
          </p:nvPr>
        </p:nvSpPr>
        <p:spPr>
          <a:xfrm>
            <a:off x="9444038" y="3235325"/>
            <a:ext cx="4038600" cy="4525963"/>
          </a:xfrm>
        </p:spPr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5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4113" y="0"/>
            <a:ext cx="2895600" cy="790575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9222" name="Obrázok 1" descr="F:\___foto-školenie\DSCN37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886200"/>
            <a:ext cx="1697037" cy="226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Obrázok 4" descr="F:\___foto-školenie\DSCN39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1414463"/>
            <a:ext cx="1647825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Obrázok 2" descr="F:\___foto-školenie\DSCN37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417638"/>
            <a:ext cx="2746375" cy="2068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Obrázok 3" descr="F:\___foto-školenie\DSCN39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705100" cy="218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Obrázok 7" descr="F:\___foto-školenie\DSCN38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962400"/>
            <a:ext cx="2840037" cy="218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457200" y="382588"/>
            <a:ext cx="8229600" cy="1143000"/>
          </a:xfrm>
        </p:spPr>
        <p:txBody>
          <a:bodyPr/>
          <a:lstStyle/>
          <a:p>
            <a:pPr algn="l" eaLnBrk="1" hangingPunct="1"/>
            <a:r>
              <a:rPr lang="sk-SK" altLang="sk-SK" sz="4000" b="1" smtClean="0"/>
              <a:t>Exkurzia</a:t>
            </a:r>
            <a:r>
              <a:rPr lang="sk-SK" altLang="sk-SK" b="1" smtClean="0"/>
              <a:t> </a:t>
            </a:r>
            <a:r>
              <a:rPr lang="sk-SK" altLang="sk-SK" sz="4000" b="1" smtClean="0"/>
              <a:t>Limassol</a:t>
            </a:r>
          </a:p>
        </p:txBody>
      </p:sp>
      <p:sp>
        <p:nvSpPr>
          <p:cNvPr id="11267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11268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7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2895600" cy="78898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1270" name="Obrázok 3" descr="http://upload.wikimedia.org/wikipedia/commons/thumb/8/8d/Limassol_Old_Town_19.JPG/220px-Limassol_Old_Town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057400"/>
            <a:ext cx="2095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Obrázok 1" descr="http://upload.wikimedia.org/wikipedia/commons/thumb/4/49/Kolossi_Castle_01.JPG/220px-Kolossi_Castle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754188"/>
            <a:ext cx="2178050" cy="2006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Zástupný symbol obsahu 8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6" r="12280" b="5383"/>
          <a:stretch>
            <a:fillRect/>
          </a:stretch>
        </p:blipFill>
        <p:spPr>
          <a:xfrm>
            <a:off x="277813" y="3886200"/>
            <a:ext cx="2178050" cy="269398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3" name="Zástupný symbol obsahu 12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0088" y="4343400"/>
            <a:ext cx="2982912" cy="223678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4" name="Obrázo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183063"/>
            <a:ext cx="2660650" cy="239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Obrázo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1754188"/>
            <a:ext cx="2982912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Obrázok 6" descr="C:\Users\Admin\Pictures\Fotky\Cyprus 2013\Obrázok 19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1754188"/>
            <a:ext cx="2660650" cy="2319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177</Words>
  <Application>Microsoft Office PowerPoint</Application>
  <PresentationFormat>Prezentácia na obrazovke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Motív Office</vt:lpstr>
      <vt:lpstr>Názov projektu:</vt:lpstr>
      <vt:lpstr>   Realizácia školenia pre pedagogických zamestnancov  v zahraničí v destinácii anglicky hovoriaceho prostredia   Aktivita 2.1 </vt:lpstr>
      <vt:lpstr>Aktivita 2.1 </vt:lpstr>
      <vt:lpstr>Miesto realizácie: Cyprus</vt:lpstr>
      <vt:lpstr>Príchod</vt:lpstr>
      <vt:lpstr>Hotel Harry´s, Protaras,Cyprus </vt:lpstr>
      <vt:lpstr>Vzdelávacie aktivity</vt:lpstr>
      <vt:lpstr>Učebňa</vt:lpstr>
      <vt:lpstr>Exkurzia Limassol</vt:lpstr>
      <vt:lpstr>Školský systém </vt:lpstr>
      <vt:lpstr>Stravovanie</vt:lpstr>
      <vt:lpstr>Stravovanie</vt:lpstr>
      <vt:lpstr>Pláž</vt:lpstr>
      <vt:lpstr>Potulky Protarasom</vt:lpstr>
      <vt:lpstr>Prezentácia programu PowerPoint</vt:lpstr>
      <vt:lpstr>Cesta domov</vt:lpstr>
      <vt:lpstr>Aktivita 2.2 </vt:lpstr>
      <vt:lpstr>Praktická výučba </vt:lpstr>
      <vt:lpstr>Praktická výučba 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U5-Ucitel</dc:creator>
  <cp:lastModifiedBy>U5-Ucitel</cp:lastModifiedBy>
  <cp:revision>193</cp:revision>
  <cp:lastPrinted>1601-01-01T00:00:00Z</cp:lastPrinted>
  <dcterms:created xsi:type="dcterms:W3CDTF">1601-01-01T00:00:00Z</dcterms:created>
  <dcterms:modified xsi:type="dcterms:W3CDTF">2014-12-29T07:54:18Z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