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5"/>
  </p:notesMasterIdLst>
  <p:handoutMasterIdLst>
    <p:handoutMasterId r:id="rId16"/>
  </p:handoutMasterIdLst>
  <p:sldIdLst>
    <p:sldId id="264" r:id="rId2"/>
    <p:sldId id="265" r:id="rId3"/>
    <p:sldId id="274" r:id="rId4"/>
    <p:sldId id="270" r:id="rId5"/>
    <p:sldId id="266" r:id="rId6"/>
    <p:sldId id="275" r:id="rId7"/>
    <p:sldId id="276" r:id="rId8"/>
    <p:sldId id="278" r:id="rId9"/>
    <p:sldId id="277" r:id="rId10"/>
    <p:sldId id="279" r:id="rId11"/>
    <p:sldId id="282" r:id="rId12"/>
    <p:sldId id="283" r:id="rId13"/>
    <p:sldId id="273" r:id="rId14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9900"/>
    <a:srgbClr val="990000"/>
    <a:srgbClr val="FF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C2CEA-8239-4AF7-89D3-B1B779F1E2D6}" type="datetimeFigureOut">
              <a:rPr lang="sk-SK" smtClean="0"/>
              <a:t>12.11.2014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FD3FE-E700-41B6-ACAC-87AA7D6815F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512533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E1F78A2-8AAF-43D6-AFF3-4E11E34633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503364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67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6300000 w 3985"/>
              <a:gd name="T1" fmla="*/ 0 h 3619"/>
              <a:gd name="T2" fmla="*/ 0 w 3985"/>
              <a:gd name="T3" fmla="*/ 1826667 h 3619"/>
              <a:gd name="T4" fmla="*/ 4842204 w 3985"/>
              <a:gd name="T5" fmla="*/ 6780213 h 3619"/>
              <a:gd name="T6" fmla="*/ 8896350 w 3985"/>
              <a:gd name="T7" fmla="*/ 2107693 h 3619"/>
              <a:gd name="T8" fmla="*/ 6300000 w 3985"/>
              <a:gd name="T9" fmla="*/ 0 h 3619"/>
              <a:gd name="T10" fmla="*/ 6300000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2250 w 794"/>
                <a:gd name="T1" fmla="*/ 970 h 414"/>
                <a:gd name="T2" fmla="*/ 2012 w 794"/>
                <a:gd name="T3" fmla="*/ 781 h 414"/>
                <a:gd name="T4" fmla="*/ 1576 w 794"/>
                <a:gd name="T5" fmla="*/ 516 h 414"/>
                <a:gd name="T6" fmla="*/ 201 w 794"/>
                <a:gd name="T7" fmla="*/ 0 h 414"/>
                <a:gd name="T8" fmla="*/ 65 w 794"/>
                <a:gd name="T9" fmla="*/ 49 h 414"/>
                <a:gd name="T10" fmla="*/ 0 w 794"/>
                <a:gd name="T11" fmla="*/ 204 h 414"/>
                <a:gd name="T12" fmla="*/ 79 w 794"/>
                <a:gd name="T13" fmla="*/ 381 h 414"/>
                <a:gd name="T14" fmla="*/ 1615 w 794"/>
                <a:gd name="T15" fmla="*/ 1005 h 414"/>
                <a:gd name="T16" fmla="*/ 1952 w 794"/>
                <a:gd name="T17" fmla="*/ 965 h 414"/>
                <a:gd name="T18" fmla="*/ 2224 w 794"/>
                <a:gd name="T19" fmla="*/ 1017 h 414"/>
                <a:gd name="T20" fmla="*/ 2250 w 794"/>
                <a:gd name="T21" fmla="*/ 970 h 414"/>
                <a:gd name="T22" fmla="*/ 2250 w 794"/>
                <a:gd name="T23" fmla="*/ 9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94 w 1586"/>
                <a:gd name="T1" fmla="*/ 0 h 821"/>
                <a:gd name="T2" fmla="*/ 1883 w 1586"/>
                <a:gd name="T3" fmla="*/ 637 h 821"/>
                <a:gd name="T4" fmla="*/ 2020 w 1586"/>
                <a:gd name="T5" fmla="*/ 783 h 821"/>
                <a:gd name="T6" fmla="*/ 2244 w 1586"/>
                <a:gd name="T7" fmla="*/ 971 h 821"/>
                <a:gd name="T8" fmla="*/ 2214 w 1586"/>
                <a:gd name="T9" fmla="*/ 1007 h 821"/>
                <a:gd name="T10" fmla="*/ 1910 w 1586"/>
                <a:gd name="T11" fmla="*/ 965 h 821"/>
                <a:gd name="T12" fmla="*/ 1620 w 1586"/>
                <a:gd name="T13" fmla="*/ 995 h 821"/>
                <a:gd name="T14" fmla="*/ 59 w 1586"/>
                <a:gd name="T15" fmla="*/ 366 h 821"/>
                <a:gd name="T16" fmla="*/ 0 w 1586"/>
                <a:gd name="T17" fmla="*/ 184 h 821"/>
                <a:gd name="T18" fmla="*/ 65 w 1586"/>
                <a:gd name="T19" fmla="*/ 39 h 821"/>
                <a:gd name="T20" fmla="*/ 194 w 1586"/>
                <a:gd name="T21" fmla="*/ 0 h 821"/>
                <a:gd name="T22" fmla="*/ 19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00 h 747"/>
                <a:gd name="T2" fmla="*/ 1308 w 1049"/>
                <a:gd name="T3" fmla="*/ 919 h 747"/>
                <a:gd name="T4" fmla="*/ 1332 w 1049"/>
                <a:gd name="T5" fmla="*/ 657 h 747"/>
                <a:gd name="T6" fmla="*/ 1488 w 1049"/>
                <a:gd name="T7" fmla="*/ 519 h 747"/>
                <a:gd name="T8" fmla="*/ 111 w 1049"/>
                <a:gd name="T9" fmla="*/ 0 h 747"/>
                <a:gd name="T10" fmla="*/ 0 w 1049"/>
                <a:gd name="T11" fmla="*/ 156 h 747"/>
                <a:gd name="T12" fmla="*/ 0 w 1049"/>
                <a:gd name="T13" fmla="*/ 400 h 747"/>
                <a:gd name="T14" fmla="*/ 0 w 1049"/>
                <a:gd name="T15" fmla="*/ 40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55 w 150"/>
                  <a:gd name="T1" fmla="*/ 0 h 173"/>
                  <a:gd name="T2" fmla="*/ 57 w 150"/>
                  <a:gd name="T3" fmla="*/ 82 h 173"/>
                  <a:gd name="T4" fmla="*/ 0 w 150"/>
                  <a:gd name="T5" fmla="*/ 214 h 173"/>
                  <a:gd name="T6" fmla="*/ 113 w 150"/>
                  <a:gd name="T7" fmla="*/ 198 h 173"/>
                  <a:gd name="T8" fmla="*/ 146 w 150"/>
                  <a:gd name="T9" fmla="*/ 104 h 173"/>
                  <a:gd name="T10" fmla="*/ 212 w 150"/>
                  <a:gd name="T11" fmla="*/ 33 h 173"/>
                  <a:gd name="T12" fmla="*/ 155 w 150"/>
                  <a:gd name="T13" fmla="*/ 0 h 173"/>
                  <a:gd name="T14" fmla="*/ 155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221 w 1684"/>
                  <a:gd name="T1" fmla="*/ 0 h 880"/>
                  <a:gd name="T2" fmla="*/ 89 w 1684"/>
                  <a:gd name="T3" fmla="*/ 64 h 880"/>
                  <a:gd name="T4" fmla="*/ 0 w 1684"/>
                  <a:gd name="T5" fmla="*/ 256 h 880"/>
                  <a:gd name="T6" fmla="*/ 95 w 1684"/>
                  <a:gd name="T7" fmla="*/ 440 h 880"/>
                  <a:gd name="T8" fmla="*/ 1675 w 1684"/>
                  <a:gd name="T9" fmla="*/ 1065 h 880"/>
                  <a:gd name="T10" fmla="*/ 2015 w 1684"/>
                  <a:gd name="T11" fmla="*/ 1026 h 880"/>
                  <a:gd name="T12" fmla="*/ 2290 w 1684"/>
                  <a:gd name="T13" fmla="*/ 1081 h 880"/>
                  <a:gd name="T14" fmla="*/ 2386 w 1684"/>
                  <a:gd name="T15" fmla="*/ 993 h 880"/>
                  <a:gd name="T16" fmla="*/ 2128 w 1684"/>
                  <a:gd name="T17" fmla="*/ 816 h 880"/>
                  <a:gd name="T18" fmla="*/ 2023 w 1684"/>
                  <a:gd name="T19" fmla="*/ 629 h 880"/>
                  <a:gd name="T20" fmla="*/ 1940 w 1684"/>
                  <a:gd name="T21" fmla="*/ 647 h 880"/>
                  <a:gd name="T22" fmla="*/ 2039 w 1684"/>
                  <a:gd name="T23" fmla="*/ 816 h 880"/>
                  <a:gd name="T24" fmla="*/ 2236 w 1684"/>
                  <a:gd name="T25" fmla="*/ 995 h 880"/>
                  <a:gd name="T26" fmla="*/ 2002 w 1684"/>
                  <a:gd name="T27" fmla="*/ 967 h 880"/>
                  <a:gd name="T28" fmla="*/ 1727 w 1684"/>
                  <a:gd name="T29" fmla="*/ 1000 h 880"/>
                  <a:gd name="T30" fmla="*/ 1778 w 1684"/>
                  <a:gd name="T31" fmla="*/ 798 h 880"/>
                  <a:gd name="T32" fmla="*/ 1896 w 1684"/>
                  <a:gd name="T33" fmla="*/ 661 h 880"/>
                  <a:gd name="T34" fmla="*/ 1758 w 1684"/>
                  <a:gd name="T35" fmla="*/ 678 h 880"/>
                  <a:gd name="T36" fmla="*/ 1651 w 1684"/>
                  <a:gd name="T37" fmla="*/ 808 h 880"/>
                  <a:gd name="T38" fmla="*/ 1614 w 1684"/>
                  <a:gd name="T39" fmla="*/ 972 h 880"/>
                  <a:gd name="T40" fmla="*/ 152 w 1684"/>
                  <a:gd name="T41" fmla="*/ 381 h 880"/>
                  <a:gd name="T42" fmla="*/ 113 w 1684"/>
                  <a:gd name="T43" fmla="*/ 264 h 880"/>
                  <a:gd name="T44" fmla="*/ 146 w 1684"/>
                  <a:gd name="T45" fmla="*/ 117 h 880"/>
                  <a:gd name="T46" fmla="*/ 307 w 1684"/>
                  <a:gd name="T47" fmla="*/ 0 h 880"/>
                  <a:gd name="T48" fmla="*/ 221 w 1684"/>
                  <a:gd name="T49" fmla="*/ 0 h 880"/>
                  <a:gd name="T50" fmla="*/ 221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42 w 1190"/>
                  <a:gd name="T1" fmla="*/ 0 h 500"/>
                  <a:gd name="T2" fmla="*/ 1686 w 1190"/>
                  <a:gd name="T3" fmla="*/ 602 h 500"/>
                  <a:gd name="T4" fmla="*/ 1524 w 1190"/>
                  <a:gd name="T5" fmla="*/ 614 h 500"/>
                  <a:gd name="T6" fmla="*/ 0 w 1190"/>
                  <a:gd name="T7" fmla="*/ 33 h 500"/>
                  <a:gd name="T8" fmla="*/ 142 w 1190"/>
                  <a:gd name="T9" fmla="*/ 0 h 500"/>
                  <a:gd name="T10" fmla="*/ 142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65 w 160"/>
                  <a:gd name="T1" fmla="*/ 0 h 335"/>
                  <a:gd name="T2" fmla="*/ 27 w 160"/>
                  <a:gd name="T3" fmla="*/ 130 h 335"/>
                  <a:gd name="T4" fmla="*/ 0 w 160"/>
                  <a:gd name="T5" fmla="*/ 281 h 335"/>
                  <a:gd name="T6" fmla="*/ 47 w 160"/>
                  <a:gd name="T7" fmla="*/ 384 h 335"/>
                  <a:gd name="T8" fmla="*/ 133 w 160"/>
                  <a:gd name="T9" fmla="*/ 410 h 335"/>
                  <a:gd name="T10" fmla="*/ 108 w 160"/>
                  <a:gd name="T11" fmla="*/ 188 h 335"/>
                  <a:gd name="T12" fmla="*/ 227 w 160"/>
                  <a:gd name="T13" fmla="*/ 21 h 335"/>
                  <a:gd name="T14" fmla="*/ 165 w 160"/>
                  <a:gd name="T15" fmla="*/ 0 h 335"/>
                  <a:gd name="T16" fmla="*/ 16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0 w 489"/>
                  <a:gd name="T1" fmla="*/ 42 h 296"/>
                  <a:gd name="T2" fmla="*/ 226 w 489"/>
                  <a:gd name="T3" fmla="*/ 81 h 296"/>
                  <a:gd name="T4" fmla="*/ 458 w 489"/>
                  <a:gd name="T5" fmla="*/ 168 h 296"/>
                  <a:gd name="T6" fmla="*/ 622 w 489"/>
                  <a:gd name="T7" fmla="*/ 299 h 296"/>
                  <a:gd name="T8" fmla="*/ 461 w 489"/>
                  <a:gd name="T9" fmla="*/ 283 h 296"/>
                  <a:gd name="T10" fmla="*/ 196 w 489"/>
                  <a:gd name="T11" fmla="*/ 180 h 296"/>
                  <a:gd name="T12" fmla="*/ 71 w 489"/>
                  <a:gd name="T13" fmla="*/ 98 h 296"/>
                  <a:gd name="T14" fmla="*/ 151 w 489"/>
                  <a:gd name="T15" fmla="*/ 200 h 296"/>
                  <a:gd name="T16" fmla="*/ 384 w 489"/>
                  <a:gd name="T17" fmla="*/ 332 h 296"/>
                  <a:gd name="T18" fmla="*/ 658 w 489"/>
                  <a:gd name="T19" fmla="*/ 364 h 296"/>
                  <a:gd name="T20" fmla="*/ 691 w 489"/>
                  <a:gd name="T21" fmla="*/ 275 h 296"/>
                  <a:gd name="T22" fmla="*/ 557 w 489"/>
                  <a:gd name="T23" fmla="*/ 148 h 296"/>
                  <a:gd name="T24" fmla="*/ 240 w 489"/>
                  <a:gd name="T25" fmla="*/ 21 h 296"/>
                  <a:gd name="T26" fmla="*/ 0 w 489"/>
                  <a:gd name="T27" fmla="*/ 0 h 296"/>
                  <a:gd name="T28" fmla="*/ 20 w 489"/>
                  <a:gd name="T29" fmla="*/ 42 h 296"/>
                  <a:gd name="T30" fmla="*/ 20 w 489"/>
                  <a:gd name="T31" fmla="*/ 4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629 w 794"/>
                <a:gd name="T1" fmla="*/ 280 h 414"/>
                <a:gd name="T2" fmla="*/ 562 w 794"/>
                <a:gd name="T3" fmla="*/ 225 h 414"/>
                <a:gd name="T4" fmla="*/ 440 w 794"/>
                <a:gd name="T5" fmla="*/ 149 h 414"/>
                <a:gd name="T6" fmla="*/ 56 w 794"/>
                <a:gd name="T7" fmla="*/ 0 h 414"/>
                <a:gd name="T8" fmla="*/ 18 w 794"/>
                <a:gd name="T9" fmla="*/ 14 h 414"/>
                <a:gd name="T10" fmla="*/ 0 w 794"/>
                <a:gd name="T11" fmla="*/ 59 h 414"/>
                <a:gd name="T12" fmla="*/ 22 w 794"/>
                <a:gd name="T13" fmla="*/ 110 h 414"/>
                <a:gd name="T14" fmla="*/ 452 w 794"/>
                <a:gd name="T15" fmla="*/ 289 h 414"/>
                <a:gd name="T16" fmla="*/ 546 w 794"/>
                <a:gd name="T17" fmla="*/ 278 h 414"/>
                <a:gd name="T18" fmla="*/ 622 w 794"/>
                <a:gd name="T19" fmla="*/ 293 h 414"/>
                <a:gd name="T20" fmla="*/ 629 w 794"/>
                <a:gd name="T21" fmla="*/ 280 h 414"/>
                <a:gd name="T22" fmla="*/ 629 w 794"/>
                <a:gd name="T23" fmla="*/ 28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54 w 1586"/>
                <a:gd name="T1" fmla="*/ 0 h 821"/>
                <a:gd name="T2" fmla="*/ 526 w 1586"/>
                <a:gd name="T3" fmla="*/ 183 h 821"/>
                <a:gd name="T4" fmla="*/ 565 w 1586"/>
                <a:gd name="T5" fmla="*/ 225 h 821"/>
                <a:gd name="T6" fmla="*/ 627 w 1586"/>
                <a:gd name="T7" fmla="*/ 280 h 821"/>
                <a:gd name="T8" fmla="*/ 619 w 1586"/>
                <a:gd name="T9" fmla="*/ 290 h 821"/>
                <a:gd name="T10" fmla="*/ 534 w 1586"/>
                <a:gd name="T11" fmla="*/ 278 h 821"/>
                <a:gd name="T12" fmla="*/ 453 w 1586"/>
                <a:gd name="T13" fmla="*/ 286 h 821"/>
                <a:gd name="T14" fmla="*/ 17 w 1586"/>
                <a:gd name="T15" fmla="*/ 105 h 821"/>
                <a:gd name="T16" fmla="*/ 0 w 1586"/>
                <a:gd name="T17" fmla="*/ 53 h 821"/>
                <a:gd name="T18" fmla="*/ 18 w 1586"/>
                <a:gd name="T19" fmla="*/ 11 h 821"/>
                <a:gd name="T20" fmla="*/ 54 w 1586"/>
                <a:gd name="T21" fmla="*/ 0 h 821"/>
                <a:gd name="T22" fmla="*/ 5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115 h 747"/>
                <a:gd name="T2" fmla="*/ 366 w 1049"/>
                <a:gd name="T3" fmla="*/ 265 h 747"/>
                <a:gd name="T4" fmla="*/ 372 w 1049"/>
                <a:gd name="T5" fmla="*/ 189 h 747"/>
                <a:gd name="T6" fmla="*/ 416 w 1049"/>
                <a:gd name="T7" fmla="*/ 150 h 747"/>
                <a:gd name="T8" fmla="*/ 31 w 1049"/>
                <a:gd name="T9" fmla="*/ 0 h 747"/>
                <a:gd name="T10" fmla="*/ 0 w 1049"/>
                <a:gd name="T11" fmla="*/ 45 h 747"/>
                <a:gd name="T12" fmla="*/ 0 w 1049"/>
                <a:gd name="T13" fmla="*/ 115 h 747"/>
                <a:gd name="T14" fmla="*/ 0 w 1049"/>
                <a:gd name="T15" fmla="*/ 11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43 w 150"/>
                  <a:gd name="T1" fmla="*/ 0 h 173"/>
                  <a:gd name="T2" fmla="*/ 16 w 150"/>
                  <a:gd name="T3" fmla="*/ 23 h 173"/>
                  <a:gd name="T4" fmla="*/ 0 w 150"/>
                  <a:gd name="T5" fmla="*/ 61 h 173"/>
                  <a:gd name="T6" fmla="*/ 31 w 150"/>
                  <a:gd name="T7" fmla="*/ 56 h 173"/>
                  <a:gd name="T8" fmla="*/ 41 w 150"/>
                  <a:gd name="T9" fmla="*/ 30 h 173"/>
                  <a:gd name="T10" fmla="*/ 59 w 150"/>
                  <a:gd name="T11" fmla="*/ 10 h 173"/>
                  <a:gd name="T12" fmla="*/ 43 w 150"/>
                  <a:gd name="T13" fmla="*/ 0 h 173"/>
                  <a:gd name="T14" fmla="*/ 43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62 w 1684"/>
                  <a:gd name="T1" fmla="*/ 0 h 880"/>
                  <a:gd name="T2" fmla="*/ 25 w 1684"/>
                  <a:gd name="T3" fmla="*/ 18 h 880"/>
                  <a:gd name="T4" fmla="*/ 0 w 1684"/>
                  <a:gd name="T5" fmla="*/ 74 h 880"/>
                  <a:gd name="T6" fmla="*/ 27 w 1684"/>
                  <a:gd name="T7" fmla="*/ 127 h 880"/>
                  <a:gd name="T8" fmla="*/ 468 w 1684"/>
                  <a:gd name="T9" fmla="*/ 306 h 880"/>
                  <a:gd name="T10" fmla="*/ 563 w 1684"/>
                  <a:gd name="T11" fmla="*/ 295 h 880"/>
                  <a:gd name="T12" fmla="*/ 640 w 1684"/>
                  <a:gd name="T13" fmla="*/ 311 h 880"/>
                  <a:gd name="T14" fmla="*/ 667 w 1684"/>
                  <a:gd name="T15" fmla="*/ 286 h 880"/>
                  <a:gd name="T16" fmla="*/ 595 w 1684"/>
                  <a:gd name="T17" fmla="*/ 235 h 880"/>
                  <a:gd name="T18" fmla="*/ 566 w 1684"/>
                  <a:gd name="T19" fmla="*/ 181 h 880"/>
                  <a:gd name="T20" fmla="*/ 542 w 1684"/>
                  <a:gd name="T21" fmla="*/ 186 h 880"/>
                  <a:gd name="T22" fmla="*/ 570 w 1684"/>
                  <a:gd name="T23" fmla="*/ 235 h 880"/>
                  <a:gd name="T24" fmla="*/ 625 w 1684"/>
                  <a:gd name="T25" fmla="*/ 286 h 880"/>
                  <a:gd name="T26" fmla="*/ 560 w 1684"/>
                  <a:gd name="T27" fmla="*/ 278 h 880"/>
                  <a:gd name="T28" fmla="*/ 483 w 1684"/>
                  <a:gd name="T29" fmla="*/ 288 h 880"/>
                  <a:gd name="T30" fmla="*/ 497 w 1684"/>
                  <a:gd name="T31" fmla="*/ 230 h 880"/>
                  <a:gd name="T32" fmla="*/ 530 w 1684"/>
                  <a:gd name="T33" fmla="*/ 190 h 880"/>
                  <a:gd name="T34" fmla="*/ 492 w 1684"/>
                  <a:gd name="T35" fmla="*/ 195 h 880"/>
                  <a:gd name="T36" fmla="*/ 461 w 1684"/>
                  <a:gd name="T37" fmla="*/ 233 h 880"/>
                  <a:gd name="T38" fmla="*/ 451 w 1684"/>
                  <a:gd name="T39" fmla="*/ 280 h 880"/>
                  <a:gd name="T40" fmla="*/ 42 w 1684"/>
                  <a:gd name="T41" fmla="*/ 110 h 880"/>
                  <a:gd name="T42" fmla="*/ 32 w 1684"/>
                  <a:gd name="T43" fmla="*/ 76 h 880"/>
                  <a:gd name="T44" fmla="*/ 41 w 1684"/>
                  <a:gd name="T45" fmla="*/ 34 h 880"/>
                  <a:gd name="T46" fmla="*/ 86 w 1684"/>
                  <a:gd name="T47" fmla="*/ 0 h 880"/>
                  <a:gd name="T48" fmla="*/ 62 w 1684"/>
                  <a:gd name="T49" fmla="*/ 0 h 880"/>
                  <a:gd name="T50" fmla="*/ 62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40 w 1190"/>
                  <a:gd name="T1" fmla="*/ 0 h 500"/>
                  <a:gd name="T2" fmla="*/ 472 w 1190"/>
                  <a:gd name="T3" fmla="*/ 172 h 500"/>
                  <a:gd name="T4" fmla="*/ 427 w 1190"/>
                  <a:gd name="T5" fmla="*/ 176 h 500"/>
                  <a:gd name="T6" fmla="*/ 0 w 1190"/>
                  <a:gd name="T7" fmla="*/ 10 h 500"/>
                  <a:gd name="T8" fmla="*/ 40 w 1190"/>
                  <a:gd name="T9" fmla="*/ 0 h 500"/>
                  <a:gd name="T10" fmla="*/ 4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46 w 160"/>
                  <a:gd name="T1" fmla="*/ 0 h 335"/>
                  <a:gd name="T2" fmla="*/ 7 w 160"/>
                  <a:gd name="T3" fmla="*/ 37 h 335"/>
                  <a:gd name="T4" fmla="*/ 0 w 160"/>
                  <a:gd name="T5" fmla="*/ 81 h 335"/>
                  <a:gd name="T6" fmla="*/ 13 w 160"/>
                  <a:gd name="T7" fmla="*/ 111 h 335"/>
                  <a:gd name="T8" fmla="*/ 37 w 160"/>
                  <a:gd name="T9" fmla="*/ 118 h 335"/>
                  <a:gd name="T10" fmla="*/ 30 w 160"/>
                  <a:gd name="T11" fmla="*/ 54 h 335"/>
                  <a:gd name="T12" fmla="*/ 63 w 160"/>
                  <a:gd name="T13" fmla="*/ 6 h 335"/>
                  <a:gd name="T14" fmla="*/ 46 w 160"/>
                  <a:gd name="T15" fmla="*/ 0 h 335"/>
                  <a:gd name="T16" fmla="*/ 4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6 w 489"/>
                  <a:gd name="T1" fmla="*/ 12 h 296"/>
                  <a:gd name="T2" fmla="*/ 63 w 489"/>
                  <a:gd name="T3" fmla="*/ 23 h 296"/>
                  <a:gd name="T4" fmla="*/ 128 w 489"/>
                  <a:gd name="T5" fmla="*/ 48 h 296"/>
                  <a:gd name="T6" fmla="*/ 174 w 489"/>
                  <a:gd name="T7" fmla="*/ 85 h 296"/>
                  <a:gd name="T8" fmla="*/ 129 w 489"/>
                  <a:gd name="T9" fmla="*/ 81 h 296"/>
                  <a:gd name="T10" fmla="*/ 55 w 489"/>
                  <a:gd name="T11" fmla="*/ 51 h 296"/>
                  <a:gd name="T12" fmla="*/ 20 w 489"/>
                  <a:gd name="T13" fmla="*/ 28 h 296"/>
                  <a:gd name="T14" fmla="*/ 42 w 489"/>
                  <a:gd name="T15" fmla="*/ 57 h 296"/>
                  <a:gd name="T16" fmla="*/ 107 w 489"/>
                  <a:gd name="T17" fmla="*/ 95 h 296"/>
                  <a:gd name="T18" fmla="*/ 184 w 489"/>
                  <a:gd name="T19" fmla="*/ 104 h 296"/>
                  <a:gd name="T20" fmla="*/ 193 w 489"/>
                  <a:gd name="T21" fmla="*/ 79 h 296"/>
                  <a:gd name="T22" fmla="*/ 156 w 489"/>
                  <a:gd name="T23" fmla="*/ 42 h 296"/>
                  <a:gd name="T24" fmla="*/ 67 w 489"/>
                  <a:gd name="T25" fmla="*/ 6 h 296"/>
                  <a:gd name="T26" fmla="*/ 0 w 489"/>
                  <a:gd name="T27" fmla="*/ 0 h 296"/>
                  <a:gd name="T28" fmla="*/ 6 w 489"/>
                  <a:gd name="T29" fmla="*/ 12 h 296"/>
                  <a:gd name="T30" fmla="*/ 6 w 489"/>
                  <a:gd name="T31" fmla="*/ 1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1295400 w 4288"/>
              <a:gd name="T3" fmla="*/ 406400 h 459"/>
              <a:gd name="T4" fmla="*/ 2476500 w 4288"/>
              <a:gd name="T5" fmla="*/ 228600 h 459"/>
              <a:gd name="T6" fmla="*/ 2946400 w 4288"/>
              <a:gd name="T7" fmla="*/ 596900 h 459"/>
              <a:gd name="T8" fmla="*/ 3721100 w 4288"/>
              <a:gd name="T9" fmla="*/ 241300 h 459"/>
              <a:gd name="T10" fmla="*/ 5613400 w 4288"/>
              <a:gd name="T11" fmla="*/ 723900 h 459"/>
              <a:gd name="T12" fmla="*/ 6807200 w 4288"/>
              <a:gd name="T13" fmla="*/ 215900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50800 h 240"/>
              <a:gd name="T2" fmla="*/ 444500 w 560"/>
              <a:gd name="T3" fmla="*/ 228600 h 240"/>
              <a:gd name="T4" fmla="*/ 711200 w 560"/>
              <a:gd name="T5" fmla="*/ 25400 h 240"/>
              <a:gd name="T6" fmla="*/ 889000 w 560"/>
              <a:gd name="T7" fmla="*/ 3810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sk-SK"/>
              <a:t>Klepnutím lze upravit styl předlohy nadpisů.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sk-SK"/>
              <a:t>Klepnutím lze upravit styl předlohy podnadpisů.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91F1B-9216-4FC3-9AA2-C6FC35507457}" type="datetimeFigureOut">
              <a:rPr lang="sk-SK"/>
              <a:pPr>
                <a:defRPr/>
              </a:pPr>
              <a:t>12.11.2014</a:t>
            </a:fld>
            <a:endParaRPr lang="sk-SK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DCB9F-B284-4C0B-950F-2197C4E67BC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A9223-4F46-48FD-8F72-D9F2A19F1FB2}" type="datetimeFigureOut">
              <a:rPr lang="sk-SK"/>
              <a:pPr>
                <a:defRPr/>
              </a:pPr>
              <a:t>12.11.2014</a:t>
            </a:fld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C6C8-B1AE-456F-99F8-5ABBB9EFF3D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E17B1-BE2A-4808-810D-1427651C8EC4}" type="datetimeFigureOut">
              <a:rPr lang="sk-SK"/>
              <a:pPr>
                <a:defRPr/>
              </a:pPr>
              <a:t>12.11.2014</a:t>
            </a:fld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4E534-049A-42A1-B536-19C2A4786BB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 alt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671CD6D-C008-4431-85C3-B9D9AD8DD2B7}" type="slidenum">
              <a:rPr lang="sk-SK" altLang="sk-SK"/>
              <a:pPr/>
              <a:t>‹#›</a:t>
            </a:fld>
            <a:endParaRPr lang="sk-SK" altLang="sk-SK"/>
          </a:p>
        </p:txBody>
      </p:sp>
    </p:spTree>
    <p:extLst>
      <p:ext uri="{BB962C8B-B14F-4D97-AF65-F5344CB8AC3E}">
        <p14:creationId xmlns:p14="http://schemas.microsoft.com/office/powerpoint/2010/main" val="399203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7F2AA-89A0-40F8-8700-48F8A6C2770B}" type="datetimeFigureOut">
              <a:rPr lang="sk-SK"/>
              <a:pPr>
                <a:defRPr/>
              </a:pPr>
              <a:t>12.11.2014</a:t>
            </a:fld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D1C0C-4920-4258-BCA9-032119534A4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96EF0-C634-4A8F-881B-F0B3ACE7F73C}" type="datetimeFigureOut">
              <a:rPr lang="sk-SK"/>
              <a:pPr>
                <a:defRPr/>
              </a:pPr>
              <a:t>12.11.2014</a:t>
            </a:fld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A3D1B0-3B2C-40D9-AFE4-ACFFF83A70D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49ABD-B680-4F56-A4B1-8A0E2BC68A41}" type="datetimeFigureOut">
              <a:rPr lang="sk-SK"/>
              <a:pPr>
                <a:defRPr/>
              </a:pPr>
              <a:t>12.11.2014</a:t>
            </a:fld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28376-26DE-4CF8-BC1C-BD56D0411C8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85323-7B2B-467C-A172-8910D57294A7}" type="datetimeFigureOut">
              <a:rPr lang="sk-SK"/>
              <a:pPr>
                <a:defRPr/>
              </a:pPr>
              <a:t>12.11.2014</a:t>
            </a:fld>
            <a:endParaRPr lang="sk-SK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BCD42-DCD9-4A7D-9D91-EFC1381CC00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D80E3-B2A9-40BB-BD82-C12DCF441180}" type="datetimeFigureOut">
              <a:rPr lang="sk-SK"/>
              <a:pPr>
                <a:defRPr/>
              </a:pPr>
              <a:t>12.11.2014</a:t>
            </a:fld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C0745-7DA8-45D3-BAF9-9D66E944A89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6720F-6214-4C71-A942-5147432DB2CC}" type="datetimeFigureOut">
              <a:rPr lang="sk-SK"/>
              <a:pPr>
                <a:defRPr/>
              </a:pPr>
              <a:t>12.11.2014</a:t>
            </a:fld>
            <a:endParaRPr lang="sk-SK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6459-975A-492B-BB7B-C96E3ACAE7F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ED94-CD33-43C1-A4DC-12B269FDE708}" type="datetimeFigureOut">
              <a:rPr lang="sk-SK"/>
              <a:pPr>
                <a:defRPr/>
              </a:pPr>
              <a:t>12.11.2014</a:t>
            </a:fld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AB464-6ABA-4433-83CA-C34DE0A4B3E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48B72-51B0-4820-B85D-0FF25610E785}" type="datetimeFigureOut">
              <a:rPr lang="sk-SK"/>
              <a:pPr>
                <a:defRPr/>
              </a:pPr>
              <a:t>12.11.2014</a:t>
            </a:fld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6AEEF-33F2-437B-B708-9266A2D117F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1162050 w 2903"/>
              <a:gd name="T1" fmla="*/ 244856 h 3686"/>
              <a:gd name="T2" fmla="*/ 1026751 w 2903"/>
              <a:gd name="T3" fmla="*/ 45239 h 3686"/>
              <a:gd name="T4" fmla="*/ 897056 w 2903"/>
              <a:gd name="T5" fmla="*/ 0 h 3686"/>
              <a:gd name="T6" fmla="*/ 44032 w 2903"/>
              <a:gd name="T7" fmla="*/ 1589585 h 3686"/>
              <a:gd name="T8" fmla="*/ 44032 w 2903"/>
              <a:gd name="T9" fmla="*/ 1825394 h 3686"/>
              <a:gd name="T10" fmla="*/ 0 w 2903"/>
              <a:gd name="T11" fmla="*/ 2053285 h 3686"/>
              <a:gd name="T12" fmla="*/ 28821 w 2903"/>
              <a:gd name="T13" fmla="*/ 2084387 h 3686"/>
              <a:gd name="T14" fmla="*/ 176529 w 2903"/>
              <a:gd name="T15" fmla="*/ 1897211 h 3686"/>
              <a:gd name="T16" fmla="*/ 296217 w 2903"/>
              <a:gd name="T17" fmla="*/ 1825394 h 3686"/>
              <a:gd name="T18" fmla="*/ 1162050 w 2903"/>
              <a:gd name="T19" fmla="*/ 244856 h 3686"/>
              <a:gd name="T20" fmla="*/ 1162050 w 2903"/>
              <a:gd name="T21" fmla="*/ 244856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 předlohy nadpisů.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Klepnutím lze upravit styly předlohy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Třetí úroveň</a:t>
            </a:r>
          </a:p>
          <a:p>
            <a:pPr lvl="3"/>
            <a:r>
              <a:rPr lang="sk-SK" altLang="sk-SK" smtClean="0"/>
              <a:t>Čtvrtá úroveň</a:t>
            </a:r>
          </a:p>
          <a:p>
            <a:pPr lvl="4"/>
            <a:r>
              <a:rPr lang="sk-SK" altLang="sk-SK" smtClean="0"/>
              <a:t>Pátá úroveň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fld id="{7F5F79D5-8C16-422E-AC72-93CB6B3F8480}" type="datetimeFigureOut">
              <a:rPr lang="sk-SK"/>
              <a:pPr>
                <a:defRPr/>
              </a:pPr>
              <a:t>12.11.2014</a:t>
            </a:fld>
            <a:endParaRPr lang="sk-SK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9C59575-CD2D-43D6-A089-2894BE651A6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917850 w 2911"/>
              <a:gd name="T1" fmla="*/ 0 h 3703"/>
              <a:gd name="T2" fmla="*/ 52037 w 2911"/>
              <a:gd name="T3" fmla="*/ 1605520 h 3703"/>
              <a:gd name="T4" fmla="*/ 52437 w 2911"/>
              <a:gd name="T5" fmla="*/ 1812794 h 3703"/>
              <a:gd name="T6" fmla="*/ 0 w 2911"/>
              <a:gd name="T7" fmla="*/ 2057445 h 3703"/>
              <a:gd name="T8" fmla="*/ 20014 w 2911"/>
              <a:gd name="T9" fmla="*/ 2097087 h 3703"/>
              <a:gd name="T10" fmla="*/ 168920 w 2911"/>
              <a:gd name="T11" fmla="*/ 1898308 h 3703"/>
              <a:gd name="T12" fmla="*/ 305416 w 2911"/>
              <a:gd name="T13" fmla="*/ 1823554 h 3703"/>
              <a:gd name="T14" fmla="*/ 1165225 w 2911"/>
              <a:gd name="T15" fmla="*/ 242385 h 3703"/>
              <a:gd name="T16" fmla="*/ 1036334 w 2911"/>
              <a:gd name="T17" fmla="*/ 54367 h 3703"/>
              <a:gd name="T18" fmla="*/ 917850 w 2911"/>
              <a:gd name="T19" fmla="*/ 0 h 3703"/>
              <a:gd name="T20" fmla="*/ 917850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1406370 h 2777"/>
              <a:gd name="T2" fmla="*/ 172990 w 2561"/>
              <a:gd name="T3" fmla="*/ 1444854 h 2777"/>
              <a:gd name="T4" fmla="*/ 294723 w 2561"/>
              <a:gd name="T5" fmla="*/ 1571625 h 2777"/>
              <a:gd name="T6" fmla="*/ 1025525 w 2561"/>
              <a:gd name="T7" fmla="*/ 225811 h 2777"/>
              <a:gd name="T8" fmla="*/ 848130 w 2561"/>
              <a:gd name="T9" fmla="*/ 46407 h 2777"/>
              <a:gd name="T10" fmla="*/ 760034 w 2561"/>
              <a:gd name="T11" fmla="*/ 0 h 2777"/>
              <a:gd name="T12" fmla="*/ 0 w 2561"/>
              <a:gd name="T13" fmla="*/ 1406370 h 2777"/>
              <a:gd name="T14" fmla="*/ 0 w 2561"/>
              <a:gd name="T15" fmla="*/ 1406370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794 w 2177"/>
                <a:gd name="T1" fmla="*/ 630 h 1298"/>
                <a:gd name="T2" fmla="*/ 710 w 2177"/>
                <a:gd name="T3" fmla="*/ 553 h 1298"/>
                <a:gd name="T4" fmla="*/ 666 w 2177"/>
                <a:gd name="T5" fmla="*/ 239 h 1298"/>
                <a:gd name="T6" fmla="*/ 1070 w 2177"/>
                <a:gd name="T7" fmla="*/ 165 h 1298"/>
                <a:gd name="T8" fmla="*/ 1089 w 2177"/>
                <a:gd name="T9" fmla="*/ 102 h 1298"/>
                <a:gd name="T10" fmla="*/ 1050 w 2177"/>
                <a:gd name="T11" fmla="*/ 50 h 1298"/>
                <a:gd name="T12" fmla="*/ 638 w 2177"/>
                <a:gd name="T13" fmla="*/ 106 h 1298"/>
                <a:gd name="T14" fmla="*/ 610 w 2177"/>
                <a:gd name="T15" fmla="*/ 16 h 1298"/>
                <a:gd name="T16" fmla="*/ 543 w 2177"/>
                <a:gd name="T17" fmla="*/ 0 h 1298"/>
                <a:gd name="T18" fmla="*/ 479 w 2177"/>
                <a:gd name="T19" fmla="*/ 14 h 1298"/>
                <a:gd name="T20" fmla="*/ 444 w 2177"/>
                <a:gd name="T21" fmla="*/ 53 h 1298"/>
                <a:gd name="T22" fmla="*/ 469 w 2177"/>
                <a:gd name="T23" fmla="*/ 143 h 1298"/>
                <a:gd name="T24" fmla="*/ 330 w 2177"/>
                <a:gd name="T25" fmla="*/ 221 h 1298"/>
                <a:gd name="T26" fmla="*/ 492 w 2177"/>
                <a:gd name="T27" fmla="*/ 237 h 1298"/>
                <a:gd name="T28" fmla="*/ 556 w 2177"/>
                <a:gd name="T29" fmla="*/ 445 h 1298"/>
                <a:gd name="T30" fmla="*/ 71 w 2177"/>
                <a:gd name="T31" fmla="*/ 235 h 1298"/>
                <a:gd name="T32" fmla="*/ 23 w 2177"/>
                <a:gd name="T33" fmla="*/ 255 h 1298"/>
                <a:gd name="T34" fmla="*/ 0 w 2177"/>
                <a:gd name="T35" fmla="*/ 318 h 1298"/>
                <a:gd name="T36" fmla="*/ 28 w 2177"/>
                <a:gd name="T37" fmla="*/ 390 h 1298"/>
                <a:gd name="T38" fmla="*/ 570 w 2177"/>
                <a:gd name="T39" fmla="*/ 644 h 1298"/>
                <a:gd name="T40" fmla="*/ 689 w 2177"/>
                <a:gd name="T41" fmla="*/ 628 h 1298"/>
                <a:gd name="T42" fmla="*/ 785 w 2177"/>
                <a:gd name="T43" fmla="*/ 649 h 1298"/>
                <a:gd name="T44" fmla="*/ 794 w 2177"/>
                <a:gd name="T45" fmla="*/ 630 h 1298"/>
                <a:gd name="T46" fmla="*/ 794 w 2177"/>
                <a:gd name="T47" fmla="*/ 63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4 h 258"/>
                <a:gd name="T2" fmla="*/ 60 w 143"/>
                <a:gd name="T3" fmla="*/ 0 h 258"/>
                <a:gd name="T4" fmla="*/ 71 w 143"/>
                <a:gd name="T5" fmla="*/ 117 h 258"/>
                <a:gd name="T6" fmla="*/ 4 w 143"/>
                <a:gd name="T7" fmla="*/ 129 h 258"/>
                <a:gd name="T8" fmla="*/ 0 w 143"/>
                <a:gd name="T9" fmla="*/ 4 h 258"/>
                <a:gd name="T10" fmla="*/ 0 w 143"/>
                <a:gd name="T11" fmla="*/ 4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68 w 1586"/>
                <a:gd name="T1" fmla="*/ 0 h 821"/>
                <a:gd name="T2" fmla="*/ 665 w 1586"/>
                <a:gd name="T3" fmla="*/ 259 h 821"/>
                <a:gd name="T4" fmla="*/ 713 w 1586"/>
                <a:gd name="T5" fmla="*/ 319 h 821"/>
                <a:gd name="T6" fmla="*/ 792 w 1586"/>
                <a:gd name="T7" fmla="*/ 396 h 821"/>
                <a:gd name="T8" fmla="*/ 782 w 1586"/>
                <a:gd name="T9" fmla="*/ 410 h 821"/>
                <a:gd name="T10" fmla="*/ 674 w 1586"/>
                <a:gd name="T11" fmla="*/ 393 h 821"/>
                <a:gd name="T12" fmla="*/ 572 w 1586"/>
                <a:gd name="T13" fmla="*/ 405 h 821"/>
                <a:gd name="T14" fmla="*/ 21 w 1586"/>
                <a:gd name="T15" fmla="*/ 149 h 821"/>
                <a:gd name="T16" fmla="*/ 0 w 1586"/>
                <a:gd name="T17" fmla="*/ 75 h 821"/>
                <a:gd name="T18" fmla="*/ 23 w 1586"/>
                <a:gd name="T19" fmla="*/ 16 h 821"/>
                <a:gd name="T20" fmla="*/ 68 w 1586"/>
                <a:gd name="T21" fmla="*/ 0 h 821"/>
                <a:gd name="T22" fmla="*/ 68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163 h 747"/>
                <a:gd name="T2" fmla="*/ 461 w 1049"/>
                <a:gd name="T3" fmla="*/ 374 h 747"/>
                <a:gd name="T4" fmla="*/ 470 w 1049"/>
                <a:gd name="T5" fmla="*/ 267 h 747"/>
                <a:gd name="T6" fmla="*/ 525 w 1049"/>
                <a:gd name="T7" fmla="*/ 211 h 747"/>
                <a:gd name="T8" fmla="*/ 39 w 1049"/>
                <a:gd name="T9" fmla="*/ 0 h 747"/>
                <a:gd name="T10" fmla="*/ 0 w 1049"/>
                <a:gd name="T11" fmla="*/ 64 h 747"/>
                <a:gd name="T12" fmla="*/ 0 w 1049"/>
                <a:gd name="T13" fmla="*/ 163 h 747"/>
                <a:gd name="T14" fmla="*/ 0 w 1049"/>
                <a:gd name="T15" fmla="*/ 16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4 h 241"/>
                <a:gd name="T2" fmla="*/ 79 w 272"/>
                <a:gd name="T3" fmla="*/ 0 h 241"/>
                <a:gd name="T4" fmla="*/ 125 w 272"/>
                <a:gd name="T5" fmla="*/ 18 h 241"/>
                <a:gd name="T6" fmla="*/ 135 w 272"/>
                <a:gd name="T7" fmla="*/ 70 h 241"/>
                <a:gd name="T8" fmla="*/ 81 w 272"/>
                <a:gd name="T9" fmla="*/ 73 h 241"/>
                <a:gd name="T10" fmla="*/ 16 w 272"/>
                <a:gd name="T11" fmla="*/ 121 h 241"/>
                <a:gd name="T12" fmla="*/ 0 w 272"/>
                <a:gd name="T13" fmla="*/ 14 h 241"/>
                <a:gd name="T14" fmla="*/ 0 w 272"/>
                <a:gd name="T15" fmla="*/ 14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76 w 152"/>
                <a:gd name="T1" fmla="*/ 2 h 224"/>
                <a:gd name="T2" fmla="*/ 76 w 152"/>
                <a:gd name="T3" fmla="*/ 112 h 224"/>
                <a:gd name="T4" fmla="*/ 0 w 152"/>
                <a:gd name="T5" fmla="*/ 4 h 224"/>
                <a:gd name="T6" fmla="*/ 36 w 152"/>
                <a:gd name="T7" fmla="*/ 0 h 224"/>
                <a:gd name="T8" fmla="*/ 76 w 152"/>
                <a:gd name="T9" fmla="*/ 2 h 224"/>
                <a:gd name="T10" fmla="*/ 76 w 152"/>
                <a:gd name="T11" fmla="*/ 2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40 h 764"/>
                <a:gd name="T2" fmla="*/ 44 w 386"/>
                <a:gd name="T3" fmla="*/ 0 h 764"/>
                <a:gd name="T4" fmla="*/ 116 w 386"/>
                <a:gd name="T5" fmla="*/ 3 h 764"/>
                <a:gd name="T6" fmla="*/ 193 w 386"/>
                <a:gd name="T7" fmla="*/ 383 h 764"/>
                <a:gd name="T8" fmla="*/ 140 w 386"/>
                <a:gd name="T9" fmla="*/ 361 h 764"/>
                <a:gd name="T10" fmla="*/ 76 w 386"/>
                <a:gd name="T11" fmla="*/ 339 h 764"/>
                <a:gd name="T12" fmla="*/ 0 w 386"/>
                <a:gd name="T13" fmla="*/ 40 h 764"/>
                <a:gd name="T14" fmla="*/ 0 w 386"/>
                <a:gd name="T15" fmla="*/ 4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346 w 728"/>
                <a:gd name="T1" fmla="*/ 0 h 348"/>
                <a:gd name="T2" fmla="*/ 0 w 728"/>
                <a:gd name="T3" fmla="*/ 53 h 348"/>
                <a:gd name="T4" fmla="*/ 14 w 728"/>
                <a:gd name="T5" fmla="*/ 174 h 348"/>
                <a:gd name="T6" fmla="*/ 358 w 728"/>
                <a:gd name="T7" fmla="*/ 119 h 348"/>
                <a:gd name="T8" fmla="*/ 364 w 728"/>
                <a:gd name="T9" fmla="*/ 22 h 348"/>
                <a:gd name="T10" fmla="*/ 346 w 728"/>
                <a:gd name="T11" fmla="*/ 0 h 348"/>
                <a:gd name="T12" fmla="*/ 34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136 w 312"/>
                <a:gd name="T1" fmla="*/ 0 h 135"/>
                <a:gd name="T2" fmla="*/ 0 w 312"/>
                <a:gd name="T3" fmla="*/ 39 h 135"/>
                <a:gd name="T4" fmla="*/ 156 w 312"/>
                <a:gd name="T5" fmla="*/ 67 h 135"/>
                <a:gd name="T6" fmla="*/ 136 w 312"/>
                <a:gd name="T7" fmla="*/ 0 h 135"/>
                <a:gd name="T8" fmla="*/ 136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53 h 175"/>
                    <a:gd name="T2" fmla="*/ 57 w 313"/>
                    <a:gd name="T3" fmla="*/ 5 h 175"/>
                    <a:gd name="T4" fmla="*/ 107 w 313"/>
                    <a:gd name="T5" fmla="*/ 0 h 175"/>
                    <a:gd name="T6" fmla="*/ 146 w 313"/>
                    <a:gd name="T7" fmla="*/ 13 h 175"/>
                    <a:gd name="T8" fmla="*/ 157 w 313"/>
                    <a:gd name="T9" fmla="*/ 45 h 175"/>
                    <a:gd name="T10" fmla="*/ 84 w 313"/>
                    <a:gd name="T11" fmla="*/ 33 h 175"/>
                    <a:gd name="T12" fmla="*/ 37 w 313"/>
                    <a:gd name="T13" fmla="*/ 50 h 175"/>
                    <a:gd name="T14" fmla="*/ 7 w 313"/>
                    <a:gd name="T15" fmla="*/ 87 h 175"/>
                    <a:gd name="T16" fmla="*/ 0 w 313"/>
                    <a:gd name="T17" fmla="*/ 53 h 175"/>
                    <a:gd name="T18" fmla="*/ 0 w 313"/>
                    <a:gd name="T19" fmla="*/ 53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20 h 266"/>
                    <a:gd name="T2" fmla="*/ 80 w 230"/>
                    <a:gd name="T3" fmla="*/ 133 h 266"/>
                    <a:gd name="T4" fmla="*/ 115 w 230"/>
                    <a:gd name="T5" fmla="*/ 126 h 266"/>
                    <a:gd name="T6" fmla="*/ 112 w 230"/>
                    <a:gd name="T7" fmla="*/ 9 h 266"/>
                    <a:gd name="T8" fmla="*/ 83 w 230"/>
                    <a:gd name="T9" fmla="*/ 0 h 266"/>
                    <a:gd name="T10" fmla="*/ 90 w 230"/>
                    <a:gd name="T11" fmla="*/ 99 h 266"/>
                    <a:gd name="T12" fmla="*/ 36 w 230"/>
                    <a:gd name="T13" fmla="*/ 2 h 266"/>
                    <a:gd name="T14" fmla="*/ 0 w 230"/>
                    <a:gd name="T15" fmla="*/ 20 h 266"/>
                    <a:gd name="T16" fmla="*/ 0 w 230"/>
                    <a:gd name="T17" fmla="*/ 2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0 h 234"/>
                    <a:gd name="T2" fmla="*/ 18 w 87"/>
                    <a:gd name="T3" fmla="*/ 47 h 234"/>
                    <a:gd name="T4" fmla="*/ 22 w 87"/>
                    <a:gd name="T5" fmla="*/ 77 h 234"/>
                    <a:gd name="T6" fmla="*/ 13 w 87"/>
                    <a:gd name="T7" fmla="*/ 117 h 234"/>
                    <a:gd name="T8" fmla="*/ 40 w 87"/>
                    <a:gd name="T9" fmla="*/ 110 h 234"/>
                    <a:gd name="T10" fmla="*/ 43 w 87"/>
                    <a:gd name="T11" fmla="*/ 58 h 234"/>
                    <a:gd name="T12" fmla="*/ 23 w 87"/>
                    <a:gd name="T13" fmla="*/ 0 h 234"/>
                    <a:gd name="T14" fmla="*/ 0 w 87"/>
                    <a:gd name="T15" fmla="*/ 10 h 234"/>
                    <a:gd name="T16" fmla="*/ 0 w 87"/>
                    <a:gd name="T17" fmla="*/ 10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50 w 1190"/>
                  <a:gd name="T1" fmla="*/ 0 h 500"/>
                  <a:gd name="T2" fmla="*/ 595 w 1190"/>
                  <a:gd name="T3" fmla="*/ 245 h 500"/>
                  <a:gd name="T4" fmla="*/ 538 w 1190"/>
                  <a:gd name="T5" fmla="*/ 250 h 500"/>
                  <a:gd name="T6" fmla="*/ 0 w 1190"/>
                  <a:gd name="T7" fmla="*/ 14 h 500"/>
                  <a:gd name="T8" fmla="*/ 50 w 1190"/>
                  <a:gd name="T9" fmla="*/ 0 h 500"/>
                  <a:gd name="T10" fmla="*/ 5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7 w 489"/>
                  <a:gd name="T1" fmla="*/ 17 h 296"/>
                  <a:gd name="T2" fmla="*/ 80 w 489"/>
                  <a:gd name="T3" fmla="*/ 33 h 296"/>
                  <a:gd name="T4" fmla="*/ 162 w 489"/>
                  <a:gd name="T5" fmla="*/ 69 h 296"/>
                  <a:gd name="T6" fmla="*/ 220 w 489"/>
                  <a:gd name="T7" fmla="*/ 122 h 296"/>
                  <a:gd name="T8" fmla="*/ 163 w 489"/>
                  <a:gd name="T9" fmla="*/ 115 h 296"/>
                  <a:gd name="T10" fmla="*/ 69 w 489"/>
                  <a:gd name="T11" fmla="*/ 73 h 296"/>
                  <a:gd name="T12" fmla="*/ 25 w 489"/>
                  <a:gd name="T13" fmla="*/ 40 h 296"/>
                  <a:gd name="T14" fmla="*/ 53 w 489"/>
                  <a:gd name="T15" fmla="*/ 82 h 296"/>
                  <a:gd name="T16" fmla="*/ 136 w 489"/>
                  <a:gd name="T17" fmla="*/ 135 h 296"/>
                  <a:gd name="T18" fmla="*/ 233 w 489"/>
                  <a:gd name="T19" fmla="*/ 148 h 296"/>
                  <a:gd name="T20" fmla="*/ 244 w 489"/>
                  <a:gd name="T21" fmla="*/ 112 h 296"/>
                  <a:gd name="T22" fmla="*/ 197 w 489"/>
                  <a:gd name="T23" fmla="*/ 60 h 296"/>
                  <a:gd name="T24" fmla="*/ 85 w 489"/>
                  <a:gd name="T25" fmla="*/ 9 h 296"/>
                  <a:gd name="T26" fmla="*/ 0 w 489"/>
                  <a:gd name="T27" fmla="*/ 0 h 296"/>
                  <a:gd name="T28" fmla="*/ 7 w 489"/>
                  <a:gd name="T29" fmla="*/ 17 h 296"/>
                  <a:gd name="T30" fmla="*/ 7 w 489"/>
                  <a:gd name="T31" fmla="*/ 17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2 w 213"/>
                  <a:gd name="T1" fmla="*/ 0 h 478"/>
                  <a:gd name="T2" fmla="*/ 46 w 213"/>
                  <a:gd name="T3" fmla="*/ 12 h 478"/>
                  <a:gd name="T4" fmla="*/ 40 w 213"/>
                  <a:gd name="T5" fmla="*/ 96 h 478"/>
                  <a:gd name="T6" fmla="*/ 53 w 213"/>
                  <a:gd name="T7" fmla="*/ 163 h 478"/>
                  <a:gd name="T8" fmla="*/ 107 w 213"/>
                  <a:gd name="T9" fmla="*/ 225 h 478"/>
                  <a:gd name="T10" fmla="*/ 49 w 213"/>
                  <a:gd name="T11" fmla="*/ 238 h 478"/>
                  <a:gd name="T12" fmla="*/ 15 w 213"/>
                  <a:gd name="T13" fmla="*/ 171 h 478"/>
                  <a:gd name="T14" fmla="*/ 0 w 213"/>
                  <a:gd name="T15" fmla="*/ 28 h 478"/>
                  <a:gd name="T16" fmla="*/ 12 w 213"/>
                  <a:gd name="T17" fmla="*/ 0 h 478"/>
                  <a:gd name="T18" fmla="*/ 12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55 w 150"/>
                    <a:gd name="T1" fmla="*/ 0 h 173"/>
                    <a:gd name="T2" fmla="*/ 20 w 150"/>
                    <a:gd name="T3" fmla="*/ 33 h 173"/>
                    <a:gd name="T4" fmla="*/ 0 w 150"/>
                    <a:gd name="T5" fmla="*/ 87 h 173"/>
                    <a:gd name="T6" fmla="*/ 40 w 150"/>
                    <a:gd name="T7" fmla="*/ 80 h 173"/>
                    <a:gd name="T8" fmla="*/ 52 w 150"/>
                    <a:gd name="T9" fmla="*/ 42 h 173"/>
                    <a:gd name="T10" fmla="*/ 75 w 150"/>
                    <a:gd name="T11" fmla="*/ 14 h 173"/>
                    <a:gd name="T12" fmla="*/ 55 w 150"/>
                    <a:gd name="T13" fmla="*/ 0 h 173"/>
                    <a:gd name="T14" fmla="*/ 55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78 w 1684"/>
                    <a:gd name="T1" fmla="*/ 0 h 880"/>
                    <a:gd name="T2" fmla="*/ 32 w 1684"/>
                    <a:gd name="T3" fmla="*/ 26 h 880"/>
                    <a:gd name="T4" fmla="*/ 0 w 1684"/>
                    <a:gd name="T5" fmla="*/ 104 h 880"/>
                    <a:gd name="T6" fmla="*/ 34 w 1684"/>
                    <a:gd name="T7" fmla="*/ 179 h 880"/>
                    <a:gd name="T8" fmla="*/ 591 w 1684"/>
                    <a:gd name="T9" fmla="*/ 434 h 880"/>
                    <a:gd name="T10" fmla="*/ 711 w 1684"/>
                    <a:gd name="T11" fmla="*/ 418 h 880"/>
                    <a:gd name="T12" fmla="*/ 808 w 1684"/>
                    <a:gd name="T13" fmla="*/ 440 h 880"/>
                    <a:gd name="T14" fmla="*/ 842 w 1684"/>
                    <a:gd name="T15" fmla="*/ 404 h 880"/>
                    <a:gd name="T16" fmla="*/ 751 w 1684"/>
                    <a:gd name="T17" fmla="*/ 332 h 880"/>
                    <a:gd name="T18" fmla="*/ 714 w 1684"/>
                    <a:gd name="T19" fmla="*/ 256 h 880"/>
                    <a:gd name="T20" fmla="*/ 685 w 1684"/>
                    <a:gd name="T21" fmla="*/ 264 h 880"/>
                    <a:gd name="T22" fmla="*/ 720 w 1684"/>
                    <a:gd name="T23" fmla="*/ 332 h 880"/>
                    <a:gd name="T24" fmla="*/ 789 w 1684"/>
                    <a:gd name="T25" fmla="*/ 405 h 880"/>
                    <a:gd name="T26" fmla="*/ 707 w 1684"/>
                    <a:gd name="T27" fmla="*/ 394 h 880"/>
                    <a:gd name="T28" fmla="*/ 610 w 1684"/>
                    <a:gd name="T29" fmla="*/ 407 h 880"/>
                    <a:gd name="T30" fmla="*/ 628 w 1684"/>
                    <a:gd name="T31" fmla="*/ 325 h 880"/>
                    <a:gd name="T32" fmla="*/ 669 w 1684"/>
                    <a:gd name="T33" fmla="*/ 269 h 880"/>
                    <a:gd name="T34" fmla="*/ 621 w 1684"/>
                    <a:gd name="T35" fmla="*/ 276 h 880"/>
                    <a:gd name="T36" fmla="*/ 583 w 1684"/>
                    <a:gd name="T37" fmla="*/ 329 h 880"/>
                    <a:gd name="T38" fmla="*/ 570 w 1684"/>
                    <a:gd name="T39" fmla="*/ 396 h 880"/>
                    <a:gd name="T40" fmla="*/ 54 w 1684"/>
                    <a:gd name="T41" fmla="*/ 155 h 880"/>
                    <a:gd name="T42" fmla="*/ 40 w 1684"/>
                    <a:gd name="T43" fmla="*/ 108 h 880"/>
                    <a:gd name="T44" fmla="*/ 52 w 1684"/>
                    <a:gd name="T45" fmla="*/ 48 h 880"/>
                    <a:gd name="T46" fmla="*/ 109 w 1684"/>
                    <a:gd name="T47" fmla="*/ 0 h 880"/>
                    <a:gd name="T48" fmla="*/ 78 w 1684"/>
                    <a:gd name="T49" fmla="*/ 0 h 880"/>
                    <a:gd name="T50" fmla="*/ 78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58 w 160"/>
                    <a:gd name="T1" fmla="*/ 0 h 335"/>
                    <a:gd name="T2" fmla="*/ 10 w 160"/>
                    <a:gd name="T3" fmla="*/ 53 h 335"/>
                    <a:gd name="T4" fmla="*/ 0 w 160"/>
                    <a:gd name="T5" fmla="*/ 115 h 335"/>
                    <a:gd name="T6" fmla="*/ 17 w 160"/>
                    <a:gd name="T7" fmla="*/ 157 h 335"/>
                    <a:gd name="T8" fmla="*/ 47 w 160"/>
                    <a:gd name="T9" fmla="*/ 167 h 335"/>
                    <a:gd name="T10" fmla="*/ 38 w 160"/>
                    <a:gd name="T11" fmla="*/ 77 h 335"/>
                    <a:gd name="T12" fmla="*/ 80 w 160"/>
                    <a:gd name="T13" fmla="*/ 8 h 335"/>
                    <a:gd name="T14" fmla="*/ 58 w 160"/>
                    <a:gd name="T15" fmla="*/ 0 h 335"/>
                    <a:gd name="T16" fmla="*/ 58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109 w 642"/>
                    <a:gd name="T1" fmla="*/ 448 h 1188"/>
                    <a:gd name="T2" fmla="*/ 0 w 642"/>
                    <a:gd name="T3" fmla="*/ 62 h 1188"/>
                    <a:gd name="T4" fmla="*/ 41 w 642"/>
                    <a:gd name="T5" fmla="*/ 19 h 1188"/>
                    <a:gd name="T6" fmla="*/ 129 w 642"/>
                    <a:gd name="T7" fmla="*/ 0 h 1188"/>
                    <a:gd name="T8" fmla="*/ 200 w 642"/>
                    <a:gd name="T9" fmla="*/ 29 h 1188"/>
                    <a:gd name="T10" fmla="*/ 322 w 642"/>
                    <a:gd name="T11" fmla="*/ 594 h 1188"/>
                    <a:gd name="T12" fmla="*/ 278 w 642"/>
                    <a:gd name="T13" fmla="*/ 546 h 1188"/>
                    <a:gd name="T14" fmla="*/ 178 w 642"/>
                    <a:gd name="T15" fmla="*/ 49 h 1188"/>
                    <a:gd name="T16" fmla="*/ 113 w 642"/>
                    <a:gd name="T17" fmla="*/ 31 h 1188"/>
                    <a:gd name="T18" fmla="*/ 60 w 642"/>
                    <a:gd name="T19" fmla="*/ 37 h 1188"/>
                    <a:gd name="T20" fmla="*/ 38 w 642"/>
                    <a:gd name="T21" fmla="*/ 71 h 1188"/>
                    <a:gd name="T22" fmla="*/ 153 w 642"/>
                    <a:gd name="T23" fmla="*/ 462 h 1188"/>
                    <a:gd name="T24" fmla="*/ 109 w 642"/>
                    <a:gd name="T25" fmla="*/ 448 h 1188"/>
                    <a:gd name="T26" fmla="*/ 109 w 642"/>
                    <a:gd name="T27" fmla="*/ 448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4 h 504"/>
                    <a:gd name="T2" fmla="*/ 38 w 192"/>
                    <a:gd name="T3" fmla="*/ 97 h 504"/>
                    <a:gd name="T4" fmla="*/ 57 w 192"/>
                    <a:gd name="T5" fmla="*/ 159 h 504"/>
                    <a:gd name="T6" fmla="*/ 58 w 192"/>
                    <a:gd name="T7" fmla="*/ 252 h 504"/>
                    <a:gd name="T8" fmla="*/ 96 w 192"/>
                    <a:gd name="T9" fmla="*/ 252 h 504"/>
                    <a:gd name="T10" fmla="*/ 94 w 192"/>
                    <a:gd name="T11" fmla="*/ 180 h 504"/>
                    <a:gd name="T12" fmla="*/ 81 w 192"/>
                    <a:gd name="T13" fmla="*/ 104 h 504"/>
                    <a:gd name="T14" fmla="*/ 50 w 192"/>
                    <a:gd name="T15" fmla="*/ 30 h 504"/>
                    <a:gd name="T16" fmla="*/ 32 w 192"/>
                    <a:gd name="T17" fmla="*/ 0 h 504"/>
                    <a:gd name="T18" fmla="*/ 0 w 192"/>
                    <a:gd name="T19" fmla="*/ 14 h 504"/>
                    <a:gd name="T20" fmla="*/ 0 w 192"/>
                    <a:gd name="T21" fmla="*/ 14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149 w 390"/>
                    <a:gd name="T1" fmla="*/ 0 h 269"/>
                    <a:gd name="T2" fmla="*/ 129 w 390"/>
                    <a:gd name="T3" fmla="*/ 9 h 269"/>
                    <a:gd name="T4" fmla="*/ 127 w 390"/>
                    <a:gd name="T5" fmla="*/ 33 h 269"/>
                    <a:gd name="T6" fmla="*/ 0 w 390"/>
                    <a:gd name="T7" fmla="*/ 85 h 269"/>
                    <a:gd name="T8" fmla="*/ 0 w 390"/>
                    <a:gd name="T9" fmla="*/ 111 h 269"/>
                    <a:gd name="T10" fmla="*/ 142 w 390"/>
                    <a:gd name="T11" fmla="*/ 113 h 269"/>
                    <a:gd name="T12" fmla="*/ 160 w 390"/>
                    <a:gd name="T13" fmla="*/ 135 h 269"/>
                    <a:gd name="T14" fmla="*/ 195 w 390"/>
                    <a:gd name="T15" fmla="*/ 133 h 269"/>
                    <a:gd name="T16" fmla="*/ 192 w 390"/>
                    <a:gd name="T17" fmla="*/ 95 h 269"/>
                    <a:gd name="T18" fmla="*/ 58 w 390"/>
                    <a:gd name="T19" fmla="*/ 88 h 269"/>
                    <a:gd name="T20" fmla="*/ 167 w 390"/>
                    <a:gd name="T21" fmla="*/ 45 h 269"/>
                    <a:gd name="T22" fmla="*/ 149 w 390"/>
                    <a:gd name="T23" fmla="*/ 0 h 269"/>
                    <a:gd name="T24" fmla="*/ 149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66 h 424"/>
                    <a:gd name="T2" fmla="*/ 432 w 941"/>
                    <a:gd name="T3" fmla="*/ 0 h 424"/>
                    <a:gd name="T4" fmla="*/ 463 w 941"/>
                    <a:gd name="T5" fmla="*/ 39 h 424"/>
                    <a:gd name="T6" fmla="*/ 471 w 941"/>
                    <a:gd name="T7" fmla="*/ 91 h 424"/>
                    <a:gd name="T8" fmla="*/ 452 w 941"/>
                    <a:gd name="T9" fmla="*/ 141 h 424"/>
                    <a:gd name="T10" fmla="*/ 29 w 941"/>
                    <a:gd name="T11" fmla="*/ 212 h 424"/>
                    <a:gd name="T12" fmla="*/ 27 w 941"/>
                    <a:gd name="T13" fmla="*/ 192 h 424"/>
                    <a:gd name="T14" fmla="*/ 432 w 941"/>
                    <a:gd name="T15" fmla="*/ 121 h 424"/>
                    <a:gd name="T16" fmla="*/ 447 w 941"/>
                    <a:gd name="T17" fmla="*/ 73 h 424"/>
                    <a:gd name="T18" fmla="*/ 420 w 941"/>
                    <a:gd name="T19" fmla="*/ 29 h 424"/>
                    <a:gd name="T20" fmla="*/ 0 w 941"/>
                    <a:gd name="T21" fmla="*/ 93 h 424"/>
                    <a:gd name="T22" fmla="*/ 0 w 941"/>
                    <a:gd name="T23" fmla="*/ 66 h 424"/>
                    <a:gd name="T24" fmla="*/ 0 w 941"/>
                    <a:gd name="T25" fmla="*/ 66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63 h 173"/>
                    <a:gd name="T2" fmla="*/ 33 w 488"/>
                    <a:gd name="T3" fmla="*/ 86 h 173"/>
                    <a:gd name="T4" fmla="*/ 111 w 488"/>
                    <a:gd name="T5" fmla="*/ 83 h 173"/>
                    <a:gd name="T6" fmla="*/ 210 w 488"/>
                    <a:gd name="T7" fmla="*/ 58 h 173"/>
                    <a:gd name="T8" fmla="*/ 245 w 488"/>
                    <a:gd name="T9" fmla="*/ 21 h 173"/>
                    <a:gd name="T10" fmla="*/ 222 w 488"/>
                    <a:gd name="T11" fmla="*/ 1 h 173"/>
                    <a:gd name="T12" fmla="*/ 127 w 488"/>
                    <a:gd name="T13" fmla="*/ 0 h 173"/>
                    <a:gd name="T14" fmla="*/ 55 w 488"/>
                    <a:gd name="T15" fmla="*/ 6 h 173"/>
                    <a:gd name="T16" fmla="*/ 8 w 488"/>
                    <a:gd name="T17" fmla="*/ 38 h 173"/>
                    <a:gd name="T18" fmla="*/ 56 w 488"/>
                    <a:gd name="T19" fmla="*/ 47 h 173"/>
                    <a:gd name="T20" fmla="*/ 138 w 488"/>
                    <a:gd name="T21" fmla="*/ 26 h 173"/>
                    <a:gd name="T22" fmla="*/ 209 w 488"/>
                    <a:gd name="T23" fmla="*/ 26 h 173"/>
                    <a:gd name="T24" fmla="*/ 135 w 488"/>
                    <a:gd name="T25" fmla="*/ 55 h 173"/>
                    <a:gd name="T26" fmla="*/ 71 w 488"/>
                    <a:gd name="T27" fmla="*/ 63 h 173"/>
                    <a:gd name="T28" fmla="*/ 0 w 488"/>
                    <a:gd name="T29" fmla="*/ 63 h 173"/>
                    <a:gd name="T30" fmla="*/ 0 w 488"/>
                    <a:gd name="T31" fmla="*/ 63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184 w 772"/>
                <a:gd name="T1" fmla="*/ 1379 h 3266"/>
                <a:gd name="T2" fmla="*/ 101 w 772"/>
                <a:gd name="T3" fmla="*/ 1287 h 3266"/>
                <a:gd name="T4" fmla="*/ 85 w 772"/>
                <a:gd name="T5" fmla="*/ 1216 h 3266"/>
                <a:gd name="T6" fmla="*/ 99 w 772"/>
                <a:gd name="T7" fmla="*/ 1111 h 3266"/>
                <a:gd name="T8" fmla="*/ 157 w 772"/>
                <a:gd name="T9" fmla="*/ 984 h 3266"/>
                <a:gd name="T10" fmla="*/ 170 w 772"/>
                <a:gd name="T11" fmla="*/ 904 h 3266"/>
                <a:gd name="T12" fmla="*/ 157 w 772"/>
                <a:gd name="T13" fmla="*/ 851 h 3266"/>
                <a:gd name="T14" fmla="*/ 106 w 772"/>
                <a:gd name="T15" fmla="*/ 812 h 3266"/>
                <a:gd name="T16" fmla="*/ 96 w 772"/>
                <a:gd name="T17" fmla="*/ 763 h 3266"/>
                <a:gd name="T18" fmla="*/ 114 w 772"/>
                <a:gd name="T19" fmla="*/ 693 h 3266"/>
                <a:gd name="T20" fmla="*/ 197 w 772"/>
                <a:gd name="T21" fmla="*/ 505 h 3266"/>
                <a:gd name="T22" fmla="*/ 205 w 772"/>
                <a:gd name="T23" fmla="*/ 413 h 3266"/>
                <a:gd name="T24" fmla="*/ 184 w 772"/>
                <a:gd name="T25" fmla="*/ 312 h 3266"/>
                <a:gd name="T26" fmla="*/ 114 w 772"/>
                <a:gd name="T27" fmla="*/ 263 h 3266"/>
                <a:gd name="T28" fmla="*/ 53 w 772"/>
                <a:gd name="T29" fmla="*/ 184 h 3266"/>
                <a:gd name="T30" fmla="*/ 0 w 772"/>
                <a:gd name="T31" fmla="*/ 0 h 3266"/>
                <a:gd name="T32" fmla="*/ 8 w 772"/>
                <a:gd name="T33" fmla="*/ 167 h 3266"/>
                <a:gd name="T34" fmla="*/ 48 w 772"/>
                <a:gd name="T35" fmla="*/ 267 h 3266"/>
                <a:gd name="T36" fmla="*/ 101 w 772"/>
                <a:gd name="T37" fmla="*/ 329 h 3266"/>
                <a:gd name="T38" fmla="*/ 160 w 772"/>
                <a:gd name="T39" fmla="*/ 364 h 3266"/>
                <a:gd name="T40" fmla="*/ 163 w 772"/>
                <a:gd name="T41" fmla="*/ 456 h 3266"/>
                <a:gd name="T42" fmla="*/ 133 w 772"/>
                <a:gd name="T43" fmla="*/ 553 h 3266"/>
                <a:gd name="T44" fmla="*/ 64 w 772"/>
                <a:gd name="T45" fmla="*/ 724 h 3266"/>
                <a:gd name="T46" fmla="*/ 61 w 772"/>
                <a:gd name="T47" fmla="*/ 834 h 3266"/>
                <a:gd name="T48" fmla="*/ 125 w 772"/>
                <a:gd name="T49" fmla="*/ 895 h 3266"/>
                <a:gd name="T50" fmla="*/ 122 w 772"/>
                <a:gd name="T51" fmla="*/ 952 h 3266"/>
                <a:gd name="T52" fmla="*/ 66 w 772"/>
                <a:gd name="T53" fmla="*/ 1071 h 3266"/>
                <a:gd name="T54" fmla="*/ 42 w 772"/>
                <a:gd name="T55" fmla="*/ 1185 h 3266"/>
                <a:gd name="T56" fmla="*/ 64 w 772"/>
                <a:gd name="T57" fmla="*/ 1308 h 3266"/>
                <a:gd name="T58" fmla="*/ 114 w 772"/>
                <a:gd name="T59" fmla="*/ 1374 h 3266"/>
                <a:gd name="T60" fmla="*/ 178 w 772"/>
                <a:gd name="T61" fmla="*/ 1427 h 3266"/>
                <a:gd name="T62" fmla="*/ 184 w 772"/>
                <a:gd name="T63" fmla="*/ 1379 h 3266"/>
                <a:gd name="T64" fmla="*/ 184 w 772"/>
                <a:gd name="T65" fmla="*/ 137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184 w 772"/>
                <a:gd name="T1" fmla="*/ 1578 h 3266"/>
                <a:gd name="T2" fmla="*/ 101 w 772"/>
                <a:gd name="T3" fmla="*/ 1473 h 3266"/>
                <a:gd name="T4" fmla="*/ 85 w 772"/>
                <a:gd name="T5" fmla="*/ 1392 h 3266"/>
                <a:gd name="T6" fmla="*/ 99 w 772"/>
                <a:gd name="T7" fmla="*/ 1271 h 3266"/>
                <a:gd name="T8" fmla="*/ 157 w 772"/>
                <a:gd name="T9" fmla="*/ 1126 h 3266"/>
                <a:gd name="T10" fmla="*/ 170 w 772"/>
                <a:gd name="T11" fmla="*/ 1035 h 3266"/>
                <a:gd name="T12" fmla="*/ 157 w 772"/>
                <a:gd name="T13" fmla="*/ 974 h 3266"/>
                <a:gd name="T14" fmla="*/ 106 w 772"/>
                <a:gd name="T15" fmla="*/ 930 h 3266"/>
                <a:gd name="T16" fmla="*/ 96 w 772"/>
                <a:gd name="T17" fmla="*/ 874 h 3266"/>
                <a:gd name="T18" fmla="*/ 114 w 772"/>
                <a:gd name="T19" fmla="*/ 794 h 3266"/>
                <a:gd name="T20" fmla="*/ 197 w 772"/>
                <a:gd name="T21" fmla="*/ 578 h 3266"/>
                <a:gd name="T22" fmla="*/ 205 w 772"/>
                <a:gd name="T23" fmla="*/ 473 h 3266"/>
                <a:gd name="T24" fmla="*/ 184 w 772"/>
                <a:gd name="T25" fmla="*/ 357 h 3266"/>
                <a:gd name="T26" fmla="*/ 114 w 772"/>
                <a:gd name="T27" fmla="*/ 302 h 3266"/>
                <a:gd name="T28" fmla="*/ 53 w 772"/>
                <a:gd name="T29" fmla="*/ 211 h 3266"/>
                <a:gd name="T30" fmla="*/ 0 w 772"/>
                <a:gd name="T31" fmla="*/ 0 h 3266"/>
                <a:gd name="T32" fmla="*/ 8 w 772"/>
                <a:gd name="T33" fmla="*/ 191 h 3266"/>
                <a:gd name="T34" fmla="*/ 48 w 772"/>
                <a:gd name="T35" fmla="*/ 306 h 3266"/>
                <a:gd name="T36" fmla="*/ 101 w 772"/>
                <a:gd name="T37" fmla="*/ 377 h 3266"/>
                <a:gd name="T38" fmla="*/ 160 w 772"/>
                <a:gd name="T39" fmla="*/ 417 h 3266"/>
                <a:gd name="T40" fmla="*/ 163 w 772"/>
                <a:gd name="T41" fmla="*/ 522 h 3266"/>
                <a:gd name="T42" fmla="*/ 133 w 772"/>
                <a:gd name="T43" fmla="*/ 633 h 3266"/>
                <a:gd name="T44" fmla="*/ 64 w 772"/>
                <a:gd name="T45" fmla="*/ 829 h 3266"/>
                <a:gd name="T46" fmla="*/ 61 w 772"/>
                <a:gd name="T47" fmla="*/ 955 h 3266"/>
                <a:gd name="T48" fmla="*/ 125 w 772"/>
                <a:gd name="T49" fmla="*/ 1025 h 3266"/>
                <a:gd name="T50" fmla="*/ 122 w 772"/>
                <a:gd name="T51" fmla="*/ 1090 h 3266"/>
                <a:gd name="T52" fmla="*/ 66 w 772"/>
                <a:gd name="T53" fmla="*/ 1226 h 3266"/>
                <a:gd name="T54" fmla="*/ 42 w 772"/>
                <a:gd name="T55" fmla="*/ 1357 h 3266"/>
                <a:gd name="T56" fmla="*/ 64 w 772"/>
                <a:gd name="T57" fmla="*/ 1497 h 3266"/>
                <a:gd name="T58" fmla="*/ 114 w 772"/>
                <a:gd name="T59" fmla="*/ 1572 h 3266"/>
                <a:gd name="T60" fmla="*/ 178 w 772"/>
                <a:gd name="T61" fmla="*/ 1633 h 3266"/>
                <a:gd name="T62" fmla="*/ 184 w 772"/>
                <a:gd name="T63" fmla="*/ 1578 h 3266"/>
                <a:gd name="T64" fmla="*/ 184 w 772"/>
                <a:gd name="T65" fmla="*/ 1578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31 w 245"/>
                  <a:gd name="T1" fmla="*/ 3 h 806"/>
                  <a:gd name="T2" fmla="*/ 33 w 245"/>
                  <a:gd name="T3" fmla="*/ 122 h 806"/>
                  <a:gd name="T4" fmla="*/ 0 w 245"/>
                  <a:gd name="T5" fmla="*/ 288 h 806"/>
                  <a:gd name="T6" fmla="*/ 20 w 245"/>
                  <a:gd name="T7" fmla="*/ 282 h 806"/>
                  <a:gd name="T8" fmla="*/ 55 w 245"/>
                  <a:gd name="T9" fmla="*/ 134 h 806"/>
                  <a:gd name="T10" fmla="*/ 62 w 245"/>
                  <a:gd name="T11" fmla="*/ 0 h 806"/>
                  <a:gd name="T12" fmla="*/ 31 w 245"/>
                  <a:gd name="T13" fmla="*/ 3 h 806"/>
                  <a:gd name="T14" fmla="*/ 31 w 245"/>
                  <a:gd name="T15" fmla="*/ 3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k-SK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75 w 604"/>
                    <a:gd name="T3" fmla="*/ 66 h 349"/>
                    <a:gd name="T4" fmla="*/ 127 w 604"/>
                    <a:gd name="T5" fmla="*/ 125 h 349"/>
                    <a:gd name="T6" fmla="*/ 153 w 604"/>
                    <a:gd name="T7" fmla="*/ 50 h 349"/>
                    <a:gd name="T8" fmla="*/ 91 w 604"/>
                    <a:gd name="T9" fmla="*/ 3 h 349"/>
                    <a:gd name="T10" fmla="*/ 118 w 604"/>
                    <a:gd name="T11" fmla="*/ 66 h 349"/>
                    <a:gd name="T12" fmla="*/ 33 w 604"/>
                    <a:gd name="T13" fmla="*/ 6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2" y="328"/>
                  <a:ext cx="269" cy="438"/>
                </a:xfrm>
                <a:custGeom>
                  <a:avLst/>
                  <a:gdLst>
                    <a:gd name="T0" fmla="*/ 187 w 1064"/>
                    <a:gd name="T1" fmla="*/ 46 h 1230"/>
                    <a:gd name="T2" fmla="*/ 123 w 1064"/>
                    <a:gd name="T3" fmla="*/ 125 h 1230"/>
                    <a:gd name="T4" fmla="*/ 41 w 1064"/>
                    <a:gd name="T5" fmla="*/ 271 h 1230"/>
                    <a:gd name="T6" fmla="*/ 0 w 1064"/>
                    <a:gd name="T7" fmla="*/ 392 h 1230"/>
                    <a:gd name="T8" fmla="*/ 15 w 1064"/>
                    <a:gd name="T9" fmla="*/ 438 h 1230"/>
                    <a:gd name="T10" fmla="*/ 66 w 1064"/>
                    <a:gd name="T11" fmla="*/ 428 h 1230"/>
                    <a:gd name="T12" fmla="*/ 146 w 1064"/>
                    <a:gd name="T13" fmla="*/ 325 h 1230"/>
                    <a:gd name="T14" fmla="*/ 221 w 1064"/>
                    <a:gd name="T15" fmla="*/ 190 h 1230"/>
                    <a:gd name="T16" fmla="*/ 261 w 1064"/>
                    <a:gd name="T17" fmla="*/ 96 h 1230"/>
                    <a:gd name="T18" fmla="*/ 269 w 1064"/>
                    <a:gd name="T19" fmla="*/ 30 h 1230"/>
                    <a:gd name="T20" fmla="*/ 247 w 1064"/>
                    <a:gd name="T21" fmla="*/ 0 h 1230"/>
                    <a:gd name="T22" fmla="*/ 211 w 1064"/>
                    <a:gd name="T23" fmla="*/ 23 h 1230"/>
                    <a:gd name="T24" fmla="*/ 245 w 1064"/>
                    <a:gd name="T25" fmla="*/ 38 h 1230"/>
                    <a:gd name="T26" fmla="*/ 221 w 1064"/>
                    <a:gd name="T27" fmla="*/ 125 h 1230"/>
                    <a:gd name="T28" fmla="*/ 174 w 1064"/>
                    <a:gd name="T29" fmla="*/ 234 h 1230"/>
                    <a:gd name="T30" fmla="*/ 88 w 1064"/>
                    <a:gd name="T31" fmla="*/ 359 h 1230"/>
                    <a:gd name="T32" fmla="*/ 29 w 1064"/>
                    <a:gd name="T33" fmla="*/ 397 h 1230"/>
                    <a:gd name="T34" fmla="*/ 34 w 1064"/>
                    <a:gd name="T35" fmla="*/ 336 h 1230"/>
                    <a:gd name="T36" fmla="*/ 110 w 1064"/>
                    <a:gd name="T37" fmla="*/ 179 h 1230"/>
                    <a:gd name="T38" fmla="*/ 210 w 1064"/>
                    <a:gd name="T39" fmla="*/ 42 h 1230"/>
                    <a:gd name="T40" fmla="*/ 187 w 1064"/>
                    <a:gd name="T41" fmla="*/ 46 h 1230"/>
                    <a:gd name="T42" fmla="*/ 187 w 1064"/>
                    <a:gd name="T43" fmla="*/ 4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2" y="178"/>
                  <a:ext cx="505" cy="898"/>
                </a:xfrm>
                <a:custGeom>
                  <a:avLst/>
                  <a:gdLst>
                    <a:gd name="T0" fmla="*/ 490 w 2002"/>
                    <a:gd name="T1" fmla="*/ 0 h 2521"/>
                    <a:gd name="T2" fmla="*/ 0 w 2002"/>
                    <a:gd name="T3" fmla="*/ 898 h 2521"/>
                    <a:gd name="T4" fmla="*/ 48 w 2002"/>
                    <a:gd name="T5" fmla="*/ 873 h 2521"/>
                    <a:gd name="T6" fmla="*/ 505 w 2002"/>
                    <a:gd name="T7" fmla="*/ 22 h 2521"/>
                    <a:gd name="T8" fmla="*/ 490 w 2002"/>
                    <a:gd name="T9" fmla="*/ 0 h 2521"/>
                    <a:gd name="T10" fmla="*/ 49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24 w 3007"/>
                    <a:gd name="T1" fmla="*/ 1014 h 3771"/>
                    <a:gd name="T2" fmla="*/ 99 w 3007"/>
                    <a:gd name="T3" fmla="*/ 1010 h 3771"/>
                    <a:gd name="T4" fmla="*/ 207 w 3007"/>
                    <a:gd name="T5" fmla="*/ 1072 h 3771"/>
                    <a:gd name="T6" fmla="*/ 172 w 3007"/>
                    <a:gd name="T7" fmla="*/ 1004 h 3771"/>
                    <a:gd name="T8" fmla="*/ 93 w 3007"/>
                    <a:gd name="T9" fmla="*/ 963 h 3771"/>
                    <a:gd name="T10" fmla="*/ 161 w 3007"/>
                    <a:gd name="T11" fmla="*/ 969 h 3771"/>
                    <a:gd name="T12" fmla="*/ 247 w 3007"/>
                    <a:gd name="T13" fmla="*/ 1023 h 3771"/>
                    <a:gd name="T14" fmla="*/ 721 w 3007"/>
                    <a:gd name="T15" fmla="*/ 150 h 3771"/>
                    <a:gd name="T16" fmla="*/ 650 w 3007"/>
                    <a:gd name="T17" fmla="*/ 53 h 3771"/>
                    <a:gd name="T18" fmla="*/ 582 w 3007"/>
                    <a:gd name="T19" fmla="*/ 0 h 3771"/>
                    <a:gd name="T20" fmla="*/ 679 w 3007"/>
                    <a:gd name="T21" fmla="*/ 28 h 3771"/>
                    <a:gd name="T22" fmla="*/ 758 w 3007"/>
                    <a:gd name="T23" fmla="*/ 153 h 3771"/>
                    <a:gd name="T24" fmla="*/ 209 w 3007"/>
                    <a:gd name="T25" fmla="*/ 1167 h 3771"/>
                    <a:gd name="T26" fmla="*/ 121 w 3007"/>
                    <a:gd name="T27" fmla="*/ 1216 h 3771"/>
                    <a:gd name="T28" fmla="*/ 26 w 3007"/>
                    <a:gd name="T29" fmla="*/ 1344 h 3771"/>
                    <a:gd name="T30" fmla="*/ 0 w 3007"/>
                    <a:gd name="T31" fmla="*/ 1307 h 3771"/>
                    <a:gd name="T32" fmla="*/ 33 w 3007"/>
                    <a:gd name="T33" fmla="*/ 1294 h 3771"/>
                    <a:gd name="T34" fmla="*/ 95 w 3007"/>
                    <a:gd name="T35" fmla="*/ 1206 h 3771"/>
                    <a:gd name="T36" fmla="*/ 42 w 3007"/>
                    <a:gd name="T37" fmla="*/ 1167 h 3771"/>
                    <a:gd name="T38" fmla="*/ 42 w 3007"/>
                    <a:gd name="T39" fmla="*/ 1132 h 3771"/>
                    <a:gd name="T40" fmla="*/ 104 w 3007"/>
                    <a:gd name="T41" fmla="*/ 1175 h 3771"/>
                    <a:gd name="T42" fmla="*/ 104 w 3007"/>
                    <a:gd name="T43" fmla="*/ 1136 h 3771"/>
                    <a:gd name="T44" fmla="*/ 152 w 3007"/>
                    <a:gd name="T45" fmla="*/ 1148 h 3771"/>
                    <a:gd name="T46" fmla="*/ 108 w 3007"/>
                    <a:gd name="T47" fmla="*/ 1097 h 3771"/>
                    <a:gd name="T48" fmla="*/ 159 w 3007"/>
                    <a:gd name="T49" fmla="*/ 1091 h 3771"/>
                    <a:gd name="T50" fmla="*/ 24 w 3007"/>
                    <a:gd name="T51" fmla="*/ 1014 h 3771"/>
                    <a:gd name="T52" fmla="*/ 24 w 3007"/>
                    <a:gd name="T53" fmla="*/ 101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1" y="893"/>
                  <a:ext cx="169" cy="122"/>
                </a:xfrm>
                <a:custGeom>
                  <a:avLst/>
                  <a:gdLst>
                    <a:gd name="T0" fmla="*/ 0 w 673"/>
                    <a:gd name="T1" fmla="*/ 29 h 342"/>
                    <a:gd name="T2" fmla="*/ 64 w 673"/>
                    <a:gd name="T3" fmla="*/ 38 h 342"/>
                    <a:gd name="T4" fmla="*/ 160 w 673"/>
                    <a:gd name="T5" fmla="*/ 122 h 342"/>
                    <a:gd name="T6" fmla="*/ 169 w 673"/>
                    <a:gd name="T7" fmla="*/ 103 h 342"/>
                    <a:gd name="T8" fmla="*/ 112 w 673"/>
                    <a:gd name="T9" fmla="*/ 41 h 342"/>
                    <a:gd name="T10" fmla="*/ 7 w 673"/>
                    <a:gd name="T11" fmla="*/ 0 h 342"/>
                    <a:gd name="T12" fmla="*/ 0 w 673"/>
                    <a:gd name="T13" fmla="*/ 29 h 342"/>
                    <a:gd name="T14" fmla="*/ 0 w 673"/>
                    <a:gd name="T15" fmla="*/ 29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2"/>
                  <a:ext cx="181" cy="144"/>
                </a:xfrm>
                <a:custGeom>
                  <a:avLst/>
                  <a:gdLst>
                    <a:gd name="T0" fmla="*/ 0 w 716"/>
                    <a:gd name="T1" fmla="*/ 28 h 403"/>
                    <a:gd name="T2" fmla="*/ 86 w 716"/>
                    <a:gd name="T3" fmla="*/ 53 h 403"/>
                    <a:gd name="T4" fmla="*/ 161 w 716"/>
                    <a:gd name="T5" fmla="*/ 144 h 403"/>
                    <a:gd name="T6" fmla="*/ 181 w 716"/>
                    <a:gd name="T7" fmla="*/ 106 h 403"/>
                    <a:gd name="T8" fmla="*/ 106 w 716"/>
                    <a:gd name="T9" fmla="*/ 41 h 403"/>
                    <a:gd name="T10" fmla="*/ 18 w 716"/>
                    <a:gd name="T11" fmla="*/ 0 h 403"/>
                    <a:gd name="T12" fmla="*/ 0 w 716"/>
                    <a:gd name="T13" fmla="*/ 28 h 403"/>
                    <a:gd name="T14" fmla="*/ 0 w 716"/>
                    <a:gd name="T15" fmla="*/ 2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28 h 411"/>
                    <a:gd name="T2" fmla="*/ 80 w 717"/>
                    <a:gd name="T3" fmla="*/ 50 h 411"/>
                    <a:gd name="T4" fmla="*/ 164 w 717"/>
                    <a:gd name="T5" fmla="*/ 147 h 411"/>
                    <a:gd name="T6" fmla="*/ 181 w 717"/>
                    <a:gd name="T7" fmla="*/ 112 h 411"/>
                    <a:gd name="T8" fmla="*/ 99 w 717"/>
                    <a:gd name="T9" fmla="*/ 31 h 411"/>
                    <a:gd name="T10" fmla="*/ 14 w 717"/>
                    <a:gd name="T11" fmla="*/ 0 h 411"/>
                    <a:gd name="T12" fmla="*/ 0 w 717"/>
                    <a:gd name="T13" fmla="*/ 28 h 411"/>
                    <a:gd name="T14" fmla="*/ 0 w 717"/>
                    <a:gd name="T15" fmla="*/ 2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1" y="138"/>
                  <a:ext cx="179" cy="138"/>
                </a:xfrm>
                <a:custGeom>
                  <a:avLst/>
                  <a:gdLst>
                    <a:gd name="T0" fmla="*/ 0 w 709"/>
                    <a:gd name="T1" fmla="*/ 31 h 386"/>
                    <a:gd name="T2" fmla="*/ 69 w 709"/>
                    <a:gd name="T3" fmla="*/ 47 h 386"/>
                    <a:gd name="T4" fmla="*/ 168 w 709"/>
                    <a:gd name="T5" fmla="*/ 138 h 386"/>
                    <a:gd name="T6" fmla="*/ 179 w 709"/>
                    <a:gd name="T7" fmla="*/ 110 h 386"/>
                    <a:gd name="T8" fmla="*/ 77 w 709"/>
                    <a:gd name="T9" fmla="*/ 19 h 386"/>
                    <a:gd name="T10" fmla="*/ 11 w 709"/>
                    <a:gd name="T11" fmla="*/ 0 h 386"/>
                    <a:gd name="T12" fmla="*/ 0 w 709"/>
                    <a:gd name="T13" fmla="*/ 31 h 386"/>
                    <a:gd name="T14" fmla="*/ 0 w 709"/>
                    <a:gd name="T15" fmla="*/ 3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k-SK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sk-SK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60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4002" y="3339541"/>
            <a:ext cx="7772400" cy="1368872"/>
          </a:xfrm>
        </p:spPr>
        <p:txBody>
          <a:bodyPr anchor="ctr"/>
          <a:lstStyle/>
          <a:p>
            <a:pPr eaLnBrk="1" hangingPunct="1">
              <a:defRPr/>
            </a:pPr>
            <a:r>
              <a:rPr lang="sk-SK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Informatika a informatická výchova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93738" y="4725144"/>
            <a:ext cx="7772400" cy="85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sk-SK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Mgr. Veronika FEČÍKOVÁ</a:t>
            </a:r>
            <a:r>
              <a:rPr lang="sk-SK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/>
            </a:r>
            <a:br>
              <a:rPr lang="sk-SK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sk-SK" sz="2400" kern="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ea typeface="+mj-ea"/>
                <a:cs typeface="+mj-cs"/>
              </a:rPr>
              <a:t>2014</a:t>
            </a:r>
            <a:endParaRPr lang="sk-SK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3078" name="Rectangle 2"/>
          <p:cNvSpPr txBox="1">
            <a:spLocks noChangeArrowheads="1"/>
          </p:cNvSpPr>
          <p:nvPr/>
        </p:nvSpPr>
        <p:spPr bwMode="auto">
          <a:xfrm>
            <a:off x="611188" y="5810250"/>
            <a:ext cx="8137525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sk-SK" altLang="sk-SK" sz="1300" dirty="0" smtClean="0">
                <a:latin typeface="Arial Narrow" pitchFamily="34" charset="0"/>
                <a:cs typeface="Arial" charset="0"/>
              </a:rPr>
              <a:t>. </a:t>
            </a:r>
            <a:endParaRPr lang="sk-SK" altLang="sk-SK" sz="1300" dirty="0">
              <a:latin typeface="Arial Narrow" pitchFamily="34" charset="0"/>
              <a:cs typeface="Arial" charset="0"/>
            </a:endParaRPr>
          </a:p>
        </p:txBody>
      </p:sp>
      <p:pic>
        <p:nvPicPr>
          <p:cNvPr id="11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7" y="348068"/>
            <a:ext cx="6493111" cy="1769657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3" name="BlokTextu 2"/>
          <p:cNvSpPr txBox="1"/>
          <p:nvPr/>
        </p:nvSpPr>
        <p:spPr>
          <a:xfrm>
            <a:off x="1047570" y="2461435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Projekt: </a:t>
            </a:r>
            <a:r>
              <a:rPr lang="sk-SK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Škola </a:t>
            </a:r>
            <a:r>
              <a:rPr lang="sk-SK" sz="3600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+mj-ea"/>
                <a:cs typeface="+mj-cs"/>
              </a:rPr>
              <a:t>kráčajúca s dobou“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7588"/>
            <a:ext cx="8229600" cy="1143000"/>
          </a:xfrm>
        </p:spPr>
        <p:txBody>
          <a:bodyPr/>
          <a:lstStyle/>
          <a:p>
            <a:r>
              <a:rPr lang="sk-SK" altLang="sk-SK" smtClean="0">
                <a:solidFill>
                  <a:srgbClr val="990000"/>
                </a:solidFill>
              </a:rPr>
              <a:t>Dopravná výchova</a:t>
            </a:r>
            <a:endParaRPr lang="sk-SK" altLang="sk-SK" dirty="0">
              <a:solidFill>
                <a:srgbClr val="990000"/>
              </a:solidFill>
            </a:endParaRP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23" y="2708920"/>
            <a:ext cx="3048000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AM002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51" y="3013472"/>
            <a:ext cx="3556248" cy="266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4554179"/>
            <a:ext cx="3194464" cy="225295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515256" y="1250588"/>
            <a:ext cx="8019143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" indent="0" eaLnBrk="0" hangingPunct="0">
              <a:spcBef>
                <a:spcPct val="20000"/>
              </a:spcBef>
              <a:buNone/>
            </a:pPr>
            <a:r>
              <a:rPr lang="sk-SK" sz="2400" dirty="0">
                <a:solidFill>
                  <a:srgbClr val="990000"/>
                </a:solidFill>
                <a:latin typeface="+mn-lt"/>
              </a:rPr>
              <a:t>Téma: </a:t>
            </a:r>
            <a:r>
              <a:rPr lang="sk-SK" altLang="sk-SK" sz="2400" dirty="0">
                <a:solidFill>
                  <a:schemeClr val="accent2"/>
                </a:solidFill>
                <a:latin typeface="+mn-lt"/>
              </a:rPr>
              <a:t>Doprava, dopravné značky, bezpečne na ceste </a:t>
            </a:r>
          </a:p>
          <a:p>
            <a:pPr marL="57150" indent="0" eaLnBrk="0" hangingPunct="0">
              <a:spcBef>
                <a:spcPct val="20000"/>
              </a:spcBef>
              <a:buNone/>
            </a:pPr>
            <a:r>
              <a:rPr lang="sk-SK" sz="2400" dirty="0">
                <a:solidFill>
                  <a:srgbClr val="990000"/>
                </a:solidFill>
                <a:latin typeface="+mn-lt"/>
              </a:rPr>
              <a:t>Cieľ: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+mn-lt"/>
              </a:rPr>
              <a:t> </a:t>
            </a:r>
            <a:r>
              <a:rPr lang="sk-SK" sz="2000" dirty="0">
                <a:latin typeface="+mn-lt"/>
              </a:rPr>
              <a:t>Poznať základné pravidlá cestnej </a:t>
            </a:r>
            <a:r>
              <a:rPr lang="sk-SK" sz="2000" dirty="0" smtClean="0">
                <a:latin typeface="+mn-lt"/>
              </a:rPr>
              <a:t>premávky.</a:t>
            </a:r>
          </a:p>
          <a:p>
            <a: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k-SK" sz="2000" dirty="0" smtClean="0">
                <a:latin typeface="+mn-lt"/>
              </a:rPr>
              <a:t>Uvedomiť </a:t>
            </a:r>
            <a:r>
              <a:rPr lang="sk-SK" sz="2000" dirty="0">
                <a:latin typeface="+mn-lt"/>
              </a:rPr>
              <a:t>si dôležitosť ich dodržiavania.</a:t>
            </a:r>
          </a:p>
          <a:p>
            <a:pPr lvl="0"/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41576941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7588"/>
            <a:ext cx="8229600" cy="1143000"/>
          </a:xfrm>
        </p:spPr>
        <p:txBody>
          <a:bodyPr/>
          <a:lstStyle/>
          <a:p>
            <a:r>
              <a:rPr lang="sk-SK" altLang="sk-SK" dirty="0" smtClean="0">
                <a:solidFill>
                  <a:srgbClr val="FF6600"/>
                </a:solidFill>
              </a:rPr>
              <a:t>Projekt - Reštaurácia</a:t>
            </a:r>
            <a:endParaRPr lang="sk-SK" altLang="sk-SK" dirty="0">
              <a:solidFill>
                <a:srgbClr val="FF660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15256" y="1250588"/>
            <a:ext cx="8019143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FF6600"/>
                </a:solidFill>
                <a:latin typeface="+mn-lt"/>
              </a:rPr>
              <a:t>Téma: </a:t>
            </a:r>
            <a:r>
              <a:rPr lang="sk-SK" altLang="sk-SK" sz="2000" dirty="0">
                <a:latin typeface="+mn-lt"/>
              </a:rPr>
              <a:t>Moja reštaurácia </a:t>
            </a:r>
            <a:r>
              <a:rPr lang="sk-SK" altLang="sk-SK" sz="2000" dirty="0" smtClean="0">
                <a:latin typeface="+mn-lt"/>
              </a:rPr>
              <a:t>–jedálny </a:t>
            </a:r>
            <a:r>
              <a:rPr lang="sk-SK" altLang="sk-SK" sz="2000" dirty="0">
                <a:latin typeface="+mn-lt"/>
              </a:rPr>
              <a:t>lístok v cudzom </a:t>
            </a:r>
            <a:r>
              <a:rPr lang="sk-SK" altLang="sk-SK" sz="2000" dirty="0" smtClean="0">
                <a:latin typeface="+mn-lt"/>
              </a:rPr>
              <a:t>jazyku</a:t>
            </a:r>
            <a:endParaRPr lang="sk-SK" altLang="sk-SK" sz="2000" dirty="0">
              <a:latin typeface="+mn-lt"/>
            </a:endParaRPr>
          </a:p>
          <a:p>
            <a:pPr marL="57150" indent="0" eaLnBrk="0" hangingPunct="0">
              <a:spcBef>
                <a:spcPct val="20000"/>
              </a:spcBef>
              <a:buNone/>
            </a:pPr>
            <a:r>
              <a:rPr lang="sk-SK" sz="2400" dirty="0" smtClean="0">
                <a:solidFill>
                  <a:srgbClr val="FF6600"/>
                </a:solidFill>
                <a:latin typeface="+mn-lt"/>
              </a:rPr>
              <a:t>Cieľ</a:t>
            </a:r>
            <a:r>
              <a:rPr lang="sk-SK" sz="2400" dirty="0">
                <a:solidFill>
                  <a:srgbClr val="FF6600"/>
                </a:solidFill>
                <a:latin typeface="+mn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smtClean="0">
                <a:latin typeface="+mn-lt"/>
              </a:rPr>
              <a:t>Precvičiť </a:t>
            </a:r>
            <a:r>
              <a:rPr lang="sk-SK" sz="2400" dirty="0">
                <a:latin typeface="+mn-lt"/>
              </a:rPr>
              <a:t>praktické zručnosti pri práci vo Worde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latin typeface="+mn-lt"/>
              </a:rPr>
              <a:t>Rozšíriť si slovnú zásobu o anglické, príp. nemecké </a:t>
            </a:r>
            <a:r>
              <a:rPr lang="sk-SK" sz="2400" dirty="0" smtClean="0">
                <a:latin typeface="+mn-lt"/>
              </a:rPr>
              <a:t>pojmy.</a:t>
            </a:r>
            <a:endParaRPr lang="sk-SK" sz="2400" dirty="0">
              <a:latin typeface="+mn-lt"/>
            </a:endParaRPr>
          </a:p>
        </p:txBody>
      </p:sp>
      <p:pic>
        <p:nvPicPr>
          <p:cNvPr id="8" name="Picture 7" descr="CAM0025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23155" y="3263447"/>
            <a:ext cx="3393736" cy="2983043"/>
          </a:xfrm>
          <a:effectLst>
            <a:glow rad="101600">
              <a:srgbClr val="0099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men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02" y="3263447"/>
            <a:ext cx="3235888" cy="2980113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142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7588"/>
            <a:ext cx="8229600" cy="1143000"/>
          </a:xfrm>
        </p:spPr>
        <p:txBody>
          <a:bodyPr/>
          <a:lstStyle/>
          <a:p>
            <a:r>
              <a:rPr lang="sk-SK" altLang="sk-SK" dirty="0" smtClean="0">
                <a:solidFill>
                  <a:srgbClr val="00B050"/>
                </a:solidFill>
              </a:rPr>
              <a:t>Projekt - komiks</a:t>
            </a:r>
            <a:endParaRPr lang="sk-SK" altLang="sk-SK" dirty="0">
              <a:solidFill>
                <a:srgbClr val="00B050"/>
              </a:solidFill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515256" y="1250588"/>
            <a:ext cx="8019143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>
                <a:solidFill>
                  <a:srgbClr val="00B050"/>
                </a:solidFill>
                <a:latin typeface="+mn-lt"/>
              </a:rPr>
              <a:t>Téma: </a:t>
            </a:r>
            <a:r>
              <a:rPr lang="sk-SK" altLang="sk-SK" sz="2400" dirty="0">
                <a:latin typeface="+mn-lt"/>
              </a:rPr>
              <a:t>Komiks – v reštaurácii, resp. ubytovanie v hoteli</a:t>
            </a:r>
          </a:p>
          <a:p>
            <a:pPr marL="57150" indent="0" eaLnBrk="0" hangingPunct="0">
              <a:spcBef>
                <a:spcPct val="20000"/>
              </a:spcBef>
              <a:buNone/>
            </a:pPr>
            <a:r>
              <a:rPr lang="sk-SK" sz="2400" dirty="0" smtClean="0">
                <a:solidFill>
                  <a:srgbClr val="00B050"/>
                </a:solidFill>
                <a:latin typeface="+mn-lt"/>
              </a:rPr>
              <a:t>Cieľ</a:t>
            </a:r>
            <a:r>
              <a:rPr lang="sk-SK" sz="2400" dirty="0">
                <a:solidFill>
                  <a:srgbClr val="00B050"/>
                </a:solidFill>
                <a:latin typeface="+mn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>
                <a:latin typeface="+mn-lt"/>
              </a:rPr>
              <a:t>Rozšíriť si slovnú zásobu z oblasti cestovného ruchu. Vytvoriť komiks.</a:t>
            </a:r>
          </a:p>
        </p:txBody>
      </p:sp>
      <p:pic>
        <p:nvPicPr>
          <p:cNvPr id="7" name="Picture 7" descr="CAM0025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39225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2">
                <a:lumMod val="60000"/>
                <a:lumOff val="40000"/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23" y="3520956"/>
            <a:ext cx="2743200" cy="2693988"/>
          </a:xfrm>
          <a:prstGeom prst="rect">
            <a:avLst/>
          </a:prstGeom>
          <a:noFill/>
          <a:effectLst>
            <a:glow rad="101600">
              <a:srgbClr val="00B0F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755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412776"/>
            <a:ext cx="7416824" cy="2320280"/>
          </a:xfrm>
        </p:spPr>
        <p:txBody>
          <a:bodyPr/>
          <a:lstStyle/>
          <a:p>
            <a:pPr algn="l"/>
            <a:r>
              <a:rPr lang="sk-SK" sz="7200" b="1" dirty="0" smtClean="0">
                <a:solidFill>
                  <a:srgbClr val="009900"/>
                </a:solidFill>
              </a:rPr>
              <a:t>Ďakujem za  </a:t>
            </a:r>
            <a:br>
              <a:rPr lang="sk-SK" sz="7200" b="1" dirty="0" smtClean="0">
                <a:solidFill>
                  <a:srgbClr val="009900"/>
                </a:solidFill>
              </a:rPr>
            </a:br>
            <a:r>
              <a:rPr lang="sk-SK" sz="7200" b="1" dirty="0" smtClean="0">
                <a:solidFill>
                  <a:srgbClr val="009900"/>
                </a:solidFill>
              </a:rPr>
              <a:t>       pozornosť</a:t>
            </a:r>
            <a:endParaRPr lang="sk-SK" sz="72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264696" cy="843880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Aktivita 1.2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916832"/>
            <a:ext cx="7696200" cy="3328392"/>
          </a:xfrm>
        </p:spPr>
        <p:txBody>
          <a:bodyPr/>
          <a:lstStyle/>
          <a:p>
            <a:pPr>
              <a:buNone/>
            </a:pPr>
            <a:r>
              <a:rPr lang="sk-SK" dirty="0" smtClean="0"/>
              <a:t>	Aplikácia </a:t>
            </a:r>
            <a:r>
              <a:rPr lang="sk-SK" dirty="0"/>
              <a:t>nových foriem a </a:t>
            </a:r>
            <a:r>
              <a:rPr lang="sk-SK" dirty="0" smtClean="0"/>
              <a:t>metód vzdelávania</a:t>
            </a:r>
            <a:r>
              <a:rPr lang="sk-SK" dirty="0"/>
              <a:t>, inovácia učebných textov, materiálov a didaktických prostriedkov smerom k overovaniu kľúčových kompetencií</a:t>
            </a:r>
          </a:p>
          <a:p>
            <a:pPr>
              <a:buNone/>
            </a:pPr>
            <a:endParaRPr lang="cs-CZ" dirty="0"/>
          </a:p>
        </p:txBody>
      </p:sp>
      <p:pic>
        <p:nvPicPr>
          <p:cNvPr id="4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95600" cy="78917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264696" cy="843880"/>
          </a:xfrm>
        </p:spPr>
        <p:txBody>
          <a:bodyPr/>
          <a:lstStyle/>
          <a:p>
            <a:r>
              <a:rPr lang="sk-SK" b="1" dirty="0" smtClean="0">
                <a:solidFill>
                  <a:srgbClr val="00B0F0"/>
                </a:solidFill>
              </a:rPr>
              <a:t>Cieľ</a:t>
            </a:r>
            <a:endParaRPr lang="sk-SK" b="1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611560" y="1772816"/>
            <a:ext cx="7696200" cy="3672408"/>
          </a:xfrm>
        </p:spPr>
        <p:txBody>
          <a:bodyPr/>
          <a:lstStyle/>
          <a:p>
            <a:pPr algn="ctr">
              <a:buNone/>
            </a:pPr>
            <a:r>
              <a:rPr lang="sk-SK" dirty="0"/>
              <a:t>Cieľom inovácie učebných textov a materiálov, didaktických prostriedkov, príručiek a pedagogickej dokumentácie bolo zvýšiť efektívnosť vzdelávacieho procesu informatiky a informatickej výchovy. </a:t>
            </a:r>
            <a:endParaRPr lang="cs-CZ" dirty="0"/>
          </a:p>
        </p:txBody>
      </p:sp>
      <p:pic>
        <p:nvPicPr>
          <p:cNvPr id="4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95600" cy="78917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78555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6870700" cy="756320"/>
          </a:xfrm>
        </p:spPr>
        <p:txBody>
          <a:bodyPr/>
          <a:lstStyle/>
          <a:p>
            <a:r>
              <a:rPr lang="sk-SK" b="1" dirty="0" smtClean="0">
                <a:solidFill>
                  <a:srgbClr val="0070C0"/>
                </a:solidFill>
              </a:rPr>
              <a:t>Zapojení pedagógovia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600"/>
              </a:lnSpc>
              <a:spcBef>
                <a:spcPts val="0"/>
              </a:spcBef>
            </a:pPr>
            <a:r>
              <a:rPr lang="sk-SK" sz="2000" dirty="0" smtClean="0"/>
              <a:t>Mgr. Veronika </a:t>
            </a:r>
            <a:r>
              <a:rPr lang="sk-SK" sz="2000" dirty="0" err="1" smtClean="0"/>
              <a:t>Fečíková</a:t>
            </a:r>
            <a:endParaRPr lang="sk-SK" sz="2000" dirty="0" smtClean="0"/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sk-SK" sz="2000" dirty="0" smtClean="0"/>
              <a:t>RNDr. Marta </a:t>
            </a:r>
            <a:r>
              <a:rPr lang="sk-SK" sz="2000" dirty="0" err="1" smtClean="0"/>
              <a:t>Števková</a:t>
            </a:r>
            <a:endParaRPr lang="sk-SK" sz="2000" dirty="0" smtClean="0"/>
          </a:p>
          <a:p>
            <a:pPr>
              <a:lnSpc>
                <a:spcPts val="3600"/>
              </a:lnSpc>
              <a:spcBef>
                <a:spcPts val="0"/>
              </a:spcBef>
            </a:pPr>
            <a:r>
              <a:rPr lang="sk-SK" sz="2000" dirty="0" smtClean="0"/>
              <a:t>Mgr. Tatiana </a:t>
            </a:r>
            <a:r>
              <a:rPr lang="sk-SK" sz="2000" dirty="0" err="1" smtClean="0"/>
              <a:t>Bognová</a:t>
            </a:r>
            <a:endParaRPr lang="sk-SK" sz="2000" dirty="0"/>
          </a:p>
        </p:txBody>
      </p:sp>
      <p:pic>
        <p:nvPicPr>
          <p:cNvPr id="4" name="Picture 2" descr="C:\Documents and Settings\zastupca1\Plocha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73" y="-13023"/>
            <a:ext cx="2895600" cy="789178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5" name="AutoShape 2" descr="http://mail.centrum.sk/download.php?msg_id=000000001de20000cbb00334e7fd&amp;idx=5&amp;filename=anim%C3%A1cia.gif&amp;r=79.241359358555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89040"/>
            <a:ext cx="4250415" cy="26645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56320"/>
          </a:xfrm>
        </p:spPr>
        <p:txBody>
          <a:bodyPr/>
          <a:lstStyle/>
          <a:p>
            <a:r>
              <a:rPr lang="sk-SK" dirty="0" smtClean="0">
                <a:solidFill>
                  <a:srgbClr val="009900"/>
                </a:solidFill>
              </a:rPr>
              <a:t>Internet a  komunikácia</a:t>
            </a:r>
            <a:endParaRPr lang="sk-SK" dirty="0">
              <a:solidFill>
                <a:srgbClr val="0099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4428" y="972406"/>
            <a:ext cx="7696200" cy="4536504"/>
          </a:xfrm>
        </p:spPr>
        <p:txBody>
          <a:bodyPr/>
          <a:lstStyle/>
          <a:p>
            <a:pPr marL="457200" lvl="1" indent="0">
              <a:buNone/>
            </a:pPr>
            <a:r>
              <a:rPr lang="sk-SK" sz="2000" dirty="0" smtClean="0">
                <a:solidFill>
                  <a:srgbClr val="00B050"/>
                </a:solidFill>
              </a:rPr>
              <a:t>Téma:</a:t>
            </a:r>
            <a:r>
              <a:rPr lang="sk-SK" sz="2000" dirty="0" smtClean="0"/>
              <a:t>  Elektronická pošta – správne posielanie emailu, posielanie emailu s prílohou</a:t>
            </a:r>
          </a:p>
          <a:p>
            <a:pPr marL="457200" lvl="1" indent="0">
              <a:buNone/>
            </a:pPr>
            <a:r>
              <a:rPr lang="sk-SK" sz="2000" dirty="0" smtClean="0">
                <a:solidFill>
                  <a:srgbClr val="00B050"/>
                </a:solidFill>
              </a:rPr>
              <a:t>Cieľ</a:t>
            </a:r>
            <a:r>
              <a:rPr lang="sk-SK" sz="1600" dirty="0" smtClean="0">
                <a:solidFill>
                  <a:srgbClr val="00B050"/>
                </a:solidFill>
              </a:rPr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 Získať zručnosť pri práci s emailom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Aplikovať základné pravidlá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/>
              <a:t>Viesť žiakov k spolupráci</a:t>
            </a:r>
          </a:p>
          <a:p>
            <a:pPr marL="1371600" lvl="3" indent="0">
              <a:buNone/>
            </a:pPr>
            <a:endParaRPr lang="sk-SK" dirty="0"/>
          </a:p>
          <a:p>
            <a:pPr lvl="1">
              <a:buFont typeface="Arial" pitchFamily="34" charset="0"/>
              <a:buChar char="•"/>
            </a:pPr>
            <a:endParaRPr lang="sk-SK" sz="2000" dirty="0" smtClean="0"/>
          </a:p>
          <a:p>
            <a:pPr lvl="1">
              <a:buFont typeface="Arial" pitchFamily="34" charset="0"/>
              <a:buChar char="•"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992" y="1412776"/>
            <a:ext cx="2200275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/>
          <a:srcRect l="5906" t="51100" r="10227" b="7601"/>
          <a:stretch/>
        </p:blipFill>
        <p:spPr>
          <a:xfrm>
            <a:off x="395536" y="3284984"/>
            <a:ext cx="5111078" cy="1692019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/>
          <a:srcRect l="18107" t="17800" r="36219" b="35300"/>
          <a:stretch/>
        </p:blipFill>
        <p:spPr>
          <a:xfrm>
            <a:off x="3736761" y="4126531"/>
            <a:ext cx="4675146" cy="2700300"/>
          </a:xfrm>
          <a:prstGeom prst="rect">
            <a:avLst/>
          </a:prstGeom>
          <a:effectLst>
            <a:glow rad="101600">
              <a:srgbClr val="FFC000">
                <a:alpha val="6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56320"/>
          </a:xfrm>
        </p:spPr>
        <p:txBody>
          <a:bodyPr/>
          <a:lstStyle/>
          <a:p>
            <a:r>
              <a:rPr lang="sk-SK" dirty="0" smtClean="0">
                <a:solidFill>
                  <a:srgbClr val="FF6600"/>
                </a:solidFill>
              </a:rPr>
              <a:t>Animácia</a:t>
            </a:r>
            <a:endParaRPr lang="sk-SK" dirty="0">
              <a:solidFill>
                <a:srgbClr val="FF66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4428" y="972406"/>
            <a:ext cx="7696200" cy="4536504"/>
          </a:xfrm>
        </p:spPr>
        <p:txBody>
          <a:bodyPr/>
          <a:lstStyle/>
          <a:p>
            <a:pPr marL="457200" lvl="1" indent="0">
              <a:buNone/>
            </a:pPr>
            <a:r>
              <a:rPr lang="sk-SK" sz="2000" dirty="0" smtClean="0">
                <a:solidFill>
                  <a:srgbClr val="FF6600"/>
                </a:solidFill>
              </a:rPr>
              <a:t>Téma:   </a:t>
            </a:r>
            <a:r>
              <a:rPr lang="sk-SK" sz="2000" dirty="0" smtClean="0"/>
              <a:t>Animácia  - </a:t>
            </a:r>
          </a:p>
          <a:p>
            <a:pPr marL="457200" lvl="1" indent="0">
              <a:buNone/>
            </a:pPr>
            <a:r>
              <a:rPr lang="sk-SK" sz="2000" dirty="0" smtClean="0"/>
              <a:t>(Veľkonočná animácia, animácia prírodného javu)</a:t>
            </a:r>
          </a:p>
          <a:p>
            <a:pPr marL="457200" lvl="1" indent="0">
              <a:buNone/>
            </a:pPr>
            <a:r>
              <a:rPr lang="sk-SK" sz="2000" dirty="0" smtClean="0">
                <a:solidFill>
                  <a:srgbClr val="FF6600"/>
                </a:solidFill>
              </a:rPr>
              <a:t>Cieľ</a:t>
            </a:r>
            <a:r>
              <a:rPr lang="sk-SK" sz="1600" dirty="0" smtClean="0">
                <a:solidFill>
                  <a:srgbClr val="FF6600"/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00" dirty="0"/>
              <a:t>Diskutovať a uviesť príklady využitia animácií z bežného života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00" dirty="0"/>
              <a:t>Aplikovať postupnosť a poradie krokov vedúcich k tvorbe kvalitnej </a:t>
            </a:r>
            <a:r>
              <a:rPr lang="sk-SK" sz="1600" dirty="0" smtClean="0"/>
              <a:t>animácie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600" dirty="0" smtClean="0"/>
              <a:t>Vytvoriť animáciu  a popísať predmety v anglickom jazyku</a:t>
            </a:r>
            <a:endParaRPr lang="sk-SK" sz="1600" dirty="0"/>
          </a:p>
          <a:p>
            <a:pPr lvl="1">
              <a:buFont typeface="Arial" panose="020B0604020202020204" pitchFamily="34" charset="0"/>
              <a:buChar char="•"/>
            </a:pPr>
            <a:endParaRPr lang="sk-SK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181" y="3259793"/>
            <a:ext cx="3707904" cy="222474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25" y="3324072"/>
            <a:ext cx="3446350" cy="216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06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56320"/>
          </a:xfrm>
        </p:spPr>
        <p:txBody>
          <a:bodyPr/>
          <a:lstStyle/>
          <a:p>
            <a:r>
              <a:rPr lang="sk-SK" dirty="0" smtClean="0">
                <a:solidFill>
                  <a:srgbClr val="FF00FF"/>
                </a:solidFill>
              </a:rPr>
              <a:t>Projektové vyučovanie</a:t>
            </a:r>
            <a:endParaRPr lang="sk-SK" dirty="0">
              <a:solidFill>
                <a:srgbClr val="FF00FF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4428" y="972406"/>
            <a:ext cx="7696200" cy="4536504"/>
          </a:xfrm>
        </p:spPr>
        <p:txBody>
          <a:bodyPr/>
          <a:lstStyle/>
          <a:p>
            <a:pPr marL="57150" indent="0">
              <a:buNone/>
            </a:pPr>
            <a:r>
              <a:rPr lang="sk-SK" sz="2400" dirty="0" smtClean="0">
                <a:solidFill>
                  <a:srgbClr val="FF00FF"/>
                </a:solidFill>
              </a:rPr>
              <a:t>Téma:   </a:t>
            </a:r>
            <a:r>
              <a:rPr lang="sk-SK" sz="2400" dirty="0" smtClean="0"/>
              <a:t>Kalendár nemecky hovoriacich krajín   </a:t>
            </a:r>
          </a:p>
          <a:p>
            <a:pPr marL="57150" indent="0">
              <a:buNone/>
            </a:pPr>
            <a:r>
              <a:rPr lang="sk-SK" sz="2400" dirty="0" smtClean="0">
                <a:solidFill>
                  <a:srgbClr val="FF00FF"/>
                </a:solidFill>
              </a:rPr>
              <a:t>Cieľ</a:t>
            </a:r>
            <a:r>
              <a:rPr lang="sk-SK" sz="2000" dirty="0" smtClean="0">
                <a:solidFill>
                  <a:srgbClr val="FF00FF"/>
                </a:solidFill>
              </a:rPr>
              <a:t>:</a:t>
            </a:r>
          </a:p>
          <a:p>
            <a:pPr lvl="0"/>
            <a:r>
              <a:rPr lang="sk-SK" sz="2000" dirty="0" smtClean="0"/>
              <a:t>Diskutovať o krajinách, ich charakteristikách a zaujímavostiach</a:t>
            </a:r>
          </a:p>
          <a:p>
            <a:pPr lvl="0"/>
            <a:r>
              <a:rPr lang="sk-SK" sz="2000" dirty="0" smtClean="0"/>
              <a:t>Aplikovať </a:t>
            </a:r>
            <a:r>
              <a:rPr lang="sk-SK" sz="2000" dirty="0"/>
              <a:t>základné pravidlá a odporúčania týkajúce sa obsahu kalendára.</a:t>
            </a:r>
          </a:p>
          <a:p>
            <a:pPr marL="457200" lvl="1" indent="0">
              <a:buNone/>
            </a:pPr>
            <a:endParaRPr lang="sk-SK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4" name="BlokTextu 3"/>
          <p:cNvSpPr txBox="1"/>
          <p:nvPr/>
        </p:nvSpPr>
        <p:spPr>
          <a:xfrm>
            <a:off x="289756" y="578698"/>
            <a:ext cx="104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1.hodina</a:t>
            </a:r>
            <a:endParaRPr lang="sk-SK" dirty="0"/>
          </a:p>
        </p:txBody>
      </p:sp>
      <p:pic>
        <p:nvPicPr>
          <p:cNvPr id="4097" name="Picture 1" descr="DSCF1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31891"/>
            <a:ext cx="3639831" cy="2830980"/>
          </a:xfrm>
          <a:prstGeom prst="rect">
            <a:avLst/>
          </a:prstGeom>
          <a:noFill/>
          <a:ln>
            <a:noFill/>
          </a:ln>
          <a:effectLst>
            <a:glow rad="101600">
              <a:srgbClr val="009900">
                <a:alpha val="6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SCF104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21" y="3272684"/>
            <a:ext cx="3719981" cy="279311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180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56320"/>
          </a:xfrm>
        </p:spPr>
        <p:txBody>
          <a:bodyPr/>
          <a:lstStyle/>
          <a:p>
            <a:r>
              <a:rPr lang="sk-SK" dirty="0" smtClean="0">
                <a:solidFill>
                  <a:srgbClr val="FF00FF"/>
                </a:solidFill>
              </a:rPr>
              <a:t>Projektové vyučovanie</a:t>
            </a:r>
            <a:endParaRPr lang="sk-SK" dirty="0">
              <a:solidFill>
                <a:srgbClr val="FF00FF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4428" y="972406"/>
            <a:ext cx="7696200" cy="4536504"/>
          </a:xfrm>
        </p:spPr>
        <p:txBody>
          <a:bodyPr/>
          <a:lstStyle/>
          <a:p>
            <a:pPr marL="57150" indent="0">
              <a:buNone/>
            </a:pPr>
            <a:r>
              <a:rPr lang="sk-SK" sz="2400" dirty="0" smtClean="0">
                <a:solidFill>
                  <a:srgbClr val="FF00FF"/>
                </a:solidFill>
              </a:rPr>
              <a:t>Téma:   </a:t>
            </a:r>
            <a:r>
              <a:rPr lang="sk-SK" sz="2400" dirty="0" smtClean="0"/>
              <a:t>Kalendár nemecky hovoriacich krajín   </a:t>
            </a:r>
          </a:p>
          <a:p>
            <a:pPr marL="57150" indent="0">
              <a:buNone/>
            </a:pPr>
            <a:r>
              <a:rPr lang="sk-SK" sz="2400" dirty="0" smtClean="0">
                <a:solidFill>
                  <a:srgbClr val="FF00FF"/>
                </a:solidFill>
              </a:rPr>
              <a:t>Cieľ</a:t>
            </a:r>
            <a:r>
              <a:rPr lang="sk-SK" sz="2000" dirty="0" smtClean="0">
                <a:solidFill>
                  <a:srgbClr val="FF00FF"/>
                </a:solidFill>
              </a:rPr>
              <a:t>:</a:t>
            </a:r>
          </a:p>
          <a:p>
            <a:pPr lvl="0"/>
            <a:r>
              <a:rPr lang="sk-SK" sz="2000" dirty="0" smtClean="0"/>
              <a:t>Diskutovať o rôznych formách a spôsoboch pri tvorbe kalendára.</a:t>
            </a:r>
          </a:p>
          <a:p>
            <a:r>
              <a:rPr lang="sk-SK" sz="2000" dirty="0" smtClean="0"/>
              <a:t>Získať zručnosť pri práci s nástrojmi grafického editora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k-SK" sz="20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4" name="BlokTextu 3"/>
          <p:cNvSpPr txBox="1"/>
          <p:nvPr/>
        </p:nvSpPr>
        <p:spPr>
          <a:xfrm>
            <a:off x="289756" y="578698"/>
            <a:ext cx="104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2</a:t>
            </a:r>
            <a:r>
              <a:rPr lang="sk-SK" dirty="0" smtClean="0"/>
              <a:t>.hodina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8" y="2907705"/>
            <a:ext cx="4056112" cy="2959694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16"/>
          <a:stretch/>
        </p:blipFill>
        <p:spPr>
          <a:xfrm>
            <a:off x="4644008" y="2996952"/>
            <a:ext cx="2787531" cy="3356992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851577"/>
            <a:ext cx="2627784" cy="19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505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756320"/>
          </a:xfrm>
        </p:spPr>
        <p:txBody>
          <a:bodyPr/>
          <a:lstStyle/>
          <a:p>
            <a:r>
              <a:rPr lang="sk-SK" dirty="0" err="1" smtClean="0">
                <a:solidFill>
                  <a:srgbClr val="00B0F0"/>
                </a:solidFill>
              </a:rPr>
              <a:t>Kyberšikanovanie</a:t>
            </a:r>
            <a:endParaRPr lang="sk-SK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92312" y="1228291"/>
            <a:ext cx="7696200" cy="4536504"/>
          </a:xfrm>
        </p:spPr>
        <p:txBody>
          <a:bodyPr/>
          <a:lstStyle/>
          <a:p>
            <a:pPr marL="57150" indent="0">
              <a:buNone/>
            </a:pPr>
            <a:r>
              <a:rPr lang="sk-SK" sz="2400" dirty="0" smtClean="0">
                <a:solidFill>
                  <a:srgbClr val="00B0F0"/>
                </a:solidFill>
              </a:rPr>
              <a:t>Téma:   </a:t>
            </a:r>
            <a:r>
              <a:rPr lang="sk-SK" sz="2400" dirty="0" err="1" smtClean="0"/>
              <a:t>Kyberšikanovanie</a:t>
            </a:r>
            <a:endParaRPr lang="sk-SK" sz="2400" dirty="0" smtClean="0"/>
          </a:p>
          <a:p>
            <a:pPr marL="57150" indent="0">
              <a:buNone/>
            </a:pPr>
            <a:r>
              <a:rPr lang="sk-SK" sz="2400" dirty="0" smtClean="0">
                <a:solidFill>
                  <a:srgbClr val="00B0F0"/>
                </a:solidFill>
              </a:rPr>
              <a:t>Cieľ</a:t>
            </a:r>
            <a:r>
              <a:rPr lang="sk-SK" sz="2000" dirty="0" smtClean="0">
                <a:solidFill>
                  <a:srgbClr val="00B0F0"/>
                </a:solidFill>
              </a:rPr>
              <a:t>:</a:t>
            </a:r>
          </a:p>
          <a:p>
            <a:pPr lvl="0"/>
            <a:r>
              <a:rPr lang="sk-SK" sz="2000" dirty="0"/>
              <a:t>pochopiť pojem šikanovanie a </a:t>
            </a:r>
            <a:r>
              <a:rPr lang="sk-SK" sz="2000" dirty="0" err="1"/>
              <a:t>kyberšikanovanie</a:t>
            </a:r>
            <a:r>
              <a:rPr lang="sk-SK" sz="2000" dirty="0"/>
              <a:t>, majú nadobudnúť poznatky o dôsledkoch </a:t>
            </a:r>
            <a:r>
              <a:rPr lang="sk-SK" sz="2000" dirty="0" smtClean="0"/>
              <a:t> prejavoch a nástrahách </a:t>
            </a:r>
            <a:r>
              <a:rPr lang="sk-SK" sz="2000" dirty="0" err="1" smtClean="0"/>
              <a:t>kyberšikanovania</a:t>
            </a:r>
            <a:r>
              <a:rPr lang="sk-SK" sz="2000" dirty="0"/>
              <a:t>,</a:t>
            </a: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3073" name="Picture 1" descr="DSCN54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12" y="3093773"/>
            <a:ext cx="30448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SCN54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54" y="3090697"/>
            <a:ext cx="22733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SCN543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34" y="3202516"/>
            <a:ext cx="2759075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433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stelové tužky">
  <a:themeElements>
    <a:clrScheme name="Pastelové tužky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Pastelové tužk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stelové tužky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Words>249</Words>
  <Application>Microsoft Office PowerPoint</Application>
  <PresentationFormat>Prezentácia na obrazovke (4:3)</PresentationFormat>
  <Paragraphs>61</Paragraphs>
  <Slides>13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Comic Sans MS</vt:lpstr>
      <vt:lpstr>Garamond</vt:lpstr>
      <vt:lpstr>Pastelové tužky</vt:lpstr>
      <vt:lpstr>Informatika a informatická výchova</vt:lpstr>
      <vt:lpstr>Aktivita 1.2</vt:lpstr>
      <vt:lpstr>Cieľ</vt:lpstr>
      <vt:lpstr>Zapojení pedagógovia</vt:lpstr>
      <vt:lpstr>Internet a  komunikácia</vt:lpstr>
      <vt:lpstr>Animácia</vt:lpstr>
      <vt:lpstr>Projektové vyučovanie</vt:lpstr>
      <vt:lpstr>Projektové vyučovanie</vt:lpstr>
      <vt:lpstr>Kyberšikanovanie</vt:lpstr>
      <vt:lpstr>Dopravná výchova</vt:lpstr>
      <vt:lpstr>Projekt - Reštaurácia</vt:lpstr>
      <vt:lpstr>Projekt - komiks</vt:lpstr>
      <vt:lpstr>Ďakujem za          pozornosť</vt:lpstr>
    </vt:vector>
  </TitlesOfParts>
  <Company>MPX TN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Almasiova</dc:creator>
  <cp:lastModifiedBy>Miško a Vierka</cp:lastModifiedBy>
  <cp:revision>81</cp:revision>
  <cp:lastPrinted>2013-06-27T07:55:28Z</cp:lastPrinted>
  <dcterms:created xsi:type="dcterms:W3CDTF">2009-12-31T10:58:27Z</dcterms:created>
  <dcterms:modified xsi:type="dcterms:W3CDTF">2014-11-12T23:03:25Z</dcterms:modified>
</cp:coreProperties>
</file>